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3"/>
  </p:notesMasterIdLst>
  <p:sldIdLst>
    <p:sldId id="256" r:id="rId2"/>
    <p:sldId id="258" r:id="rId3"/>
    <p:sldId id="257" r:id="rId4"/>
    <p:sldId id="259" r:id="rId5"/>
    <p:sldId id="260" r:id="rId6"/>
    <p:sldId id="261" r:id="rId7"/>
    <p:sldId id="263" r:id="rId8"/>
    <p:sldId id="262" r:id="rId9"/>
    <p:sldId id="265" r:id="rId10"/>
    <p:sldId id="266" r:id="rId11"/>
    <p:sldId id="267" r:id="rId12"/>
    <p:sldId id="268" r:id="rId13"/>
    <p:sldId id="269" r:id="rId14"/>
    <p:sldId id="270" r:id="rId15"/>
    <p:sldId id="271" r:id="rId16"/>
    <p:sldId id="272" r:id="rId17"/>
    <p:sldId id="274" r:id="rId18"/>
    <p:sldId id="275" r:id="rId19"/>
    <p:sldId id="276" r:id="rId20"/>
    <p:sldId id="277" r:id="rId21"/>
    <p:sldId id="27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6AE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583"/>
  </p:normalViewPr>
  <p:slideViewPr>
    <p:cSldViewPr snapToGrid="0" snapToObjects="1">
      <p:cViewPr varScale="1">
        <p:scale>
          <a:sx n="108" d="100"/>
          <a:sy n="108" d="100"/>
        </p:scale>
        <p:origin x="73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C55BB1-B954-7C4F-893F-ABBE256B522D}" type="doc">
      <dgm:prSet loTypeId="urn:microsoft.com/office/officeart/2005/8/layout/hProcess4" loCatId="" qsTypeId="urn:microsoft.com/office/officeart/2005/8/quickstyle/simple1" qsCatId="simple" csTypeId="urn:microsoft.com/office/officeart/2005/8/colors/accent1_2" csCatId="accent1" phldr="1"/>
      <dgm:spPr/>
    </dgm:pt>
    <dgm:pt modelId="{10467F15-CA94-A04D-915A-A2D28A7D0687}">
      <dgm:prSet phldrT="[Text]"/>
      <dgm:spPr>
        <a:solidFill>
          <a:srgbClr val="C00000"/>
        </a:solidFill>
        <a:ln>
          <a:solidFill>
            <a:schemeClr val="tx1"/>
          </a:solidFill>
        </a:ln>
      </dgm:spPr>
      <dgm:t>
        <a:bodyPr/>
        <a:lstStyle/>
        <a:p>
          <a:r>
            <a:rPr lang="en-US" dirty="0"/>
            <a:t>Data collection</a:t>
          </a:r>
        </a:p>
      </dgm:t>
    </dgm:pt>
    <dgm:pt modelId="{89EF875F-7FFC-104D-A6D2-88CD7C691765}" type="parTrans" cxnId="{47A38AB7-A236-D64C-9CA7-3FB679F6F742}">
      <dgm:prSet/>
      <dgm:spPr/>
      <dgm:t>
        <a:bodyPr/>
        <a:lstStyle/>
        <a:p>
          <a:endParaRPr lang="en-US"/>
        </a:p>
      </dgm:t>
    </dgm:pt>
    <dgm:pt modelId="{A69DBC98-3928-DA40-80E4-488AB728B444}" type="sibTrans" cxnId="{47A38AB7-A236-D64C-9CA7-3FB679F6F742}">
      <dgm:prSet/>
      <dgm:spPr/>
      <dgm:t>
        <a:bodyPr/>
        <a:lstStyle/>
        <a:p>
          <a:endParaRPr lang="en-US"/>
        </a:p>
      </dgm:t>
    </dgm:pt>
    <dgm:pt modelId="{DF1981D7-A9BA-AA43-87CD-A94F5841A9B5}">
      <dgm:prSet phldrT="[Text]"/>
      <dgm:spPr/>
      <dgm:t>
        <a:bodyPr/>
        <a:lstStyle/>
        <a:p>
          <a:r>
            <a:rPr lang="en-US" dirty="0"/>
            <a:t>Data cleaning</a:t>
          </a:r>
        </a:p>
      </dgm:t>
    </dgm:pt>
    <dgm:pt modelId="{D3150C1A-9B2D-7C4D-BB3C-64CD6BB393CE}" type="parTrans" cxnId="{FFBA87BB-0DD3-B14D-B0E2-1AB9E50FABB1}">
      <dgm:prSet/>
      <dgm:spPr/>
      <dgm:t>
        <a:bodyPr/>
        <a:lstStyle/>
        <a:p>
          <a:endParaRPr lang="en-US"/>
        </a:p>
      </dgm:t>
    </dgm:pt>
    <dgm:pt modelId="{94009C33-B4CD-DC45-8080-2C0DD2193EBA}" type="sibTrans" cxnId="{FFBA87BB-0DD3-B14D-B0E2-1AB9E50FABB1}">
      <dgm:prSet/>
      <dgm:spPr/>
      <dgm:t>
        <a:bodyPr/>
        <a:lstStyle/>
        <a:p>
          <a:endParaRPr lang="en-US"/>
        </a:p>
      </dgm:t>
    </dgm:pt>
    <dgm:pt modelId="{D88172F9-F588-5949-8EDB-986D66246B80}">
      <dgm:prSet phldrT="[Text]"/>
      <dgm:spPr/>
      <dgm:t>
        <a:bodyPr/>
        <a:lstStyle/>
        <a:p>
          <a:r>
            <a:rPr lang="en-US" dirty="0"/>
            <a:t>Data analysis</a:t>
          </a:r>
        </a:p>
      </dgm:t>
    </dgm:pt>
    <dgm:pt modelId="{961286AB-22EB-884F-8B81-75658181B344}" type="parTrans" cxnId="{B52CF595-39E2-8B40-AC79-F90E7A59B6AB}">
      <dgm:prSet/>
      <dgm:spPr/>
      <dgm:t>
        <a:bodyPr/>
        <a:lstStyle/>
        <a:p>
          <a:endParaRPr lang="en-US"/>
        </a:p>
      </dgm:t>
    </dgm:pt>
    <dgm:pt modelId="{4CB78FA7-65EF-AF46-81EB-55677CE1307D}" type="sibTrans" cxnId="{B52CF595-39E2-8B40-AC79-F90E7A59B6AB}">
      <dgm:prSet/>
      <dgm:spPr/>
      <dgm:t>
        <a:bodyPr/>
        <a:lstStyle/>
        <a:p>
          <a:endParaRPr lang="en-US"/>
        </a:p>
      </dgm:t>
    </dgm:pt>
    <dgm:pt modelId="{31B925BA-246E-F847-8C53-B7F7AC241D7C}">
      <dgm:prSet custT="1"/>
      <dgm:spPr/>
      <dgm:t>
        <a:bodyPr anchor="ctr"/>
        <a:lstStyle/>
        <a:p>
          <a:r>
            <a:rPr lang="en-US" sz="1800" dirty="0"/>
            <a:t>OECD </a:t>
          </a:r>
          <a:r>
            <a:rPr lang="en-US" sz="1800" dirty="0" err="1"/>
            <a:t>DataBase</a:t>
          </a:r>
          <a:endParaRPr lang="en-US" sz="1800" dirty="0"/>
        </a:p>
      </dgm:t>
    </dgm:pt>
    <dgm:pt modelId="{FF7A39C0-A487-3D42-B6F6-752A84C17B82}" type="parTrans" cxnId="{30EEDE46-9967-624C-858D-7F8E30D82DF4}">
      <dgm:prSet/>
      <dgm:spPr/>
      <dgm:t>
        <a:bodyPr/>
        <a:lstStyle/>
        <a:p>
          <a:endParaRPr lang="en-US"/>
        </a:p>
      </dgm:t>
    </dgm:pt>
    <dgm:pt modelId="{63453F9B-2A13-9645-8D3C-890BC98D4ADC}" type="sibTrans" cxnId="{30EEDE46-9967-624C-858D-7F8E30D82DF4}">
      <dgm:prSet/>
      <dgm:spPr/>
      <dgm:t>
        <a:bodyPr/>
        <a:lstStyle/>
        <a:p>
          <a:endParaRPr lang="en-US"/>
        </a:p>
      </dgm:t>
    </dgm:pt>
    <dgm:pt modelId="{536BD627-573E-AB45-BA0F-0ACA772E75E1}">
      <dgm:prSet custT="1"/>
      <dgm:spPr/>
      <dgm:t>
        <a:bodyPr anchor="ctr"/>
        <a:lstStyle/>
        <a:p>
          <a:r>
            <a:rPr lang="en-US" sz="1800" dirty="0"/>
            <a:t>WWF </a:t>
          </a:r>
          <a:r>
            <a:rPr lang="en-US" sz="1800" dirty="0" err="1"/>
            <a:t>DataBase</a:t>
          </a:r>
          <a:endParaRPr lang="en-US" sz="1800" dirty="0"/>
        </a:p>
      </dgm:t>
    </dgm:pt>
    <dgm:pt modelId="{8181A959-7A99-2340-81DD-5F79B2637EA4}" type="parTrans" cxnId="{8ED28F37-A658-5741-B0D1-6888A52C4BC0}">
      <dgm:prSet/>
      <dgm:spPr/>
      <dgm:t>
        <a:bodyPr/>
        <a:lstStyle/>
        <a:p>
          <a:endParaRPr lang="en-US"/>
        </a:p>
      </dgm:t>
    </dgm:pt>
    <dgm:pt modelId="{4387484B-4FEE-C245-A5CE-3EEFBF8F3892}" type="sibTrans" cxnId="{8ED28F37-A658-5741-B0D1-6888A52C4BC0}">
      <dgm:prSet/>
      <dgm:spPr/>
      <dgm:t>
        <a:bodyPr/>
        <a:lstStyle/>
        <a:p>
          <a:endParaRPr lang="en-US"/>
        </a:p>
      </dgm:t>
    </dgm:pt>
    <dgm:pt modelId="{E4912E05-4711-994E-BCDD-D7D2AAFDDCC5}">
      <dgm:prSet custT="1"/>
      <dgm:spPr/>
      <dgm:t>
        <a:bodyPr anchor="ctr"/>
        <a:lstStyle/>
        <a:p>
          <a:pPr algn="l"/>
          <a:r>
            <a:rPr lang="en-US" sz="1800" dirty="0"/>
            <a:t>Data structure analysis</a:t>
          </a:r>
        </a:p>
      </dgm:t>
    </dgm:pt>
    <dgm:pt modelId="{548EED9E-A3F8-4749-86AF-F98472041014}" type="parTrans" cxnId="{AFDBABF6-6031-1440-AA32-EBDFD7FE2EBF}">
      <dgm:prSet/>
      <dgm:spPr/>
      <dgm:t>
        <a:bodyPr/>
        <a:lstStyle/>
        <a:p>
          <a:endParaRPr lang="en-US"/>
        </a:p>
      </dgm:t>
    </dgm:pt>
    <dgm:pt modelId="{09A2358E-0A59-DF4A-97C2-77AAA8D8749E}" type="sibTrans" cxnId="{AFDBABF6-6031-1440-AA32-EBDFD7FE2EBF}">
      <dgm:prSet/>
      <dgm:spPr/>
      <dgm:t>
        <a:bodyPr/>
        <a:lstStyle/>
        <a:p>
          <a:endParaRPr lang="en-US"/>
        </a:p>
      </dgm:t>
    </dgm:pt>
    <dgm:pt modelId="{A5DE25E4-50CC-394F-B289-C823FDD665A1}">
      <dgm:prSet custT="1"/>
      <dgm:spPr/>
      <dgm:t>
        <a:bodyPr anchor="ctr"/>
        <a:lstStyle/>
        <a:p>
          <a:pPr algn="l"/>
          <a:r>
            <a:rPr lang="en-US" sz="1800" dirty="0"/>
            <a:t>Data cleaning</a:t>
          </a:r>
        </a:p>
      </dgm:t>
    </dgm:pt>
    <dgm:pt modelId="{4B174FFD-35EE-154E-B7CA-4CB49CC55A98}" type="parTrans" cxnId="{CC6A9045-57B6-5748-B3E8-27CAA267690F}">
      <dgm:prSet/>
      <dgm:spPr/>
      <dgm:t>
        <a:bodyPr/>
        <a:lstStyle/>
        <a:p>
          <a:endParaRPr lang="en-US"/>
        </a:p>
      </dgm:t>
    </dgm:pt>
    <dgm:pt modelId="{BC746BA8-7E55-A74E-9A32-FAEA2E83CF00}" type="sibTrans" cxnId="{CC6A9045-57B6-5748-B3E8-27CAA267690F}">
      <dgm:prSet/>
      <dgm:spPr/>
      <dgm:t>
        <a:bodyPr/>
        <a:lstStyle/>
        <a:p>
          <a:endParaRPr lang="en-US"/>
        </a:p>
      </dgm:t>
    </dgm:pt>
    <dgm:pt modelId="{8B6FADFD-600F-884F-9F68-C24E4B560BA2}">
      <dgm:prSet custT="1"/>
      <dgm:spPr/>
      <dgm:t>
        <a:bodyPr anchor="ctr"/>
        <a:lstStyle/>
        <a:p>
          <a:r>
            <a:rPr lang="en-US" sz="1800" dirty="0"/>
            <a:t>Data conversion</a:t>
          </a:r>
        </a:p>
      </dgm:t>
    </dgm:pt>
    <dgm:pt modelId="{3AD0D6CD-BD3C-544E-8034-1E0942A3598F}" type="parTrans" cxnId="{D31B152C-D5D9-1E42-980F-E5A052F56EDC}">
      <dgm:prSet/>
      <dgm:spPr/>
      <dgm:t>
        <a:bodyPr/>
        <a:lstStyle/>
        <a:p>
          <a:endParaRPr lang="en-US"/>
        </a:p>
      </dgm:t>
    </dgm:pt>
    <dgm:pt modelId="{FD38051C-6CA8-7242-9B12-AA5C6EAD44EF}" type="sibTrans" cxnId="{D31B152C-D5D9-1E42-980F-E5A052F56EDC}">
      <dgm:prSet/>
      <dgm:spPr/>
      <dgm:t>
        <a:bodyPr/>
        <a:lstStyle/>
        <a:p>
          <a:endParaRPr lang="en-US"/>
        </a:p>
      </dgm:t>
    </dgm:pt>
    <dgm:pt modelId="{B91C580B-62A5-3A47-B4AA-506F8BB1847A}">
      <dgm:prSet custT="1"/>
      <dgm:spPr/>
      <dgm:t>
        <a:bodyPr anchor="ctr"/>
        <a:lstStyle/>
        <a:p>
          <a:r>
            <a:rPr lang="en-US" sz="1800" dirty="0"/>
            <a:t>Data comparison</a:t>
          </a:r>
        </a:p>
      </dgm:t>
    </dgm:pt>
    <dgm:pt modelId="{C3E271C9-B589-3046-845D-FF19767C9142}" type="parTrans" cxnId="{CE426B10-E692-034C-AD31-3FA77B70D1C9}">
      <dgm:prSet/>
      <dgm:spPr/>
      <dgm:t>
        <a:bodyPr/>
        <a:lstStyle/>
        <a:p>
          <a:endParaRPr lang="en-US"/>
        </a:p>
      </dgm:t>
    </dgm:pt>
    <dgm:pt modelId="{9EBD1D8D-AC9B-EA47-A77D-FE6D6C2E6104}" type="sibTrans" cxnId="{CE426B10-E692-034C-AD31-3FA77B70D1C9}">
      <dgm:prSet/>
      <dgm:spPr/>
      <dgm:t>
        <a:bodyPr/>
        <a:lstStyle/>
        <a:p>
          <a:endParaRPr lang="en-US"/>
        </a:p>
      </dgm:t>
    </dgm:pt>
    <dgm:pt modelId="{5584887B-6203-284E-A194-02F411716265}">
      <dgm:prSet custT="1"/>
      <dgm:spPr/>
      <dgm:t>
        <a:bodyPr anchor="ctr"/>
        <a:lstStyle/>
        <a:p>
          <a:r>
            <a:rPr lang="en-US" sz="1800" dirty="0"/>
            <a:t>Correlations</a:t>
          </a:r>
        </a:p>
      </dgm:t>
    </dgm:pt>
    <dgm:pt modelId="{FAFBD12D-49B7-FE41-B0D0-E31644C4C9E8}" type="parTrans" cxnId="{0924997B-BA78-4C49-8EC6-38632467CAE3}">
      <dgm:prSet/>
      <dgm:spPr/>
      <dgm:t>
        <a:bodyPr/>
        <a:lstStyle/>
        <a:p>
          <a:endParaRPr lang="en-US"/>
        </a:p>
      </dgm:t>
    </dgm:pt>
    <dgm:pt modelId="{11BD4F00-5BD3-7748-AB37-2D3997FAB096}" type="sibTrans" cxnId="{0924997B-BA78-4C49-8EC6-38632467CAE3}">
      <dgm:prSet/>
      <dgm:spPr/>
      <dgm:t>
        <a:bodyPr/>
        <a:lstStyle/>
        <a:p>
          <a:endParaRPr lang="en-US"/>
        </a:p>
      </dgm:t>
    </dgm:pt>
    <dgm:pt modelId="{21B73B96-00DC-FB41-AAEA-3914CFC41141}" type="pres">
      <dgm:prSet presAssocID="{07C55BB1-B954-7C4F-893F-ABBE256B522D}" presName="Name0" presStyleCnt="0">
        <dgm:presLayoutVars>
          <dgm:dir/>
          <dgm:animLvl val="lvl"/>
          <dgm:resizeHandles val="exact"/>
        </dgm:presLayoutVars>
      </dgm:prSet>
      <dgm:spPr/>
    </dgm:pt>
    <dgm:pt modelId="{DD548460-311E-A84D-AA53-F9BEB1D0DA86}" type="pres">
      <dgm:prSet presAssocID="{07C55BB1-B954-7C4F-893F-ABBE256B522D}" presName="tSp" presStyleCnt="0"/>
      <dgm:spPr/>
    </dgm:pt>
    <dgm:pt modelId="{EA6E61CD-E44A-5240-AC2D-50BA1905264B}" type="pres">
      <dgm:prSet presAssocID="{07C55BB1-B954-7C4F-893F-ABBE256B522D}" presName="bSp" presStyleCnt="0"/>
      <dgm:spPr/>
    </dgm:pt>
    <dgm:pt modelId="{E81355B4-4826-6747-8B9C-28DA4CA23E39}" type="pres">
      <dgm:prSet presAssocID="{07C55BB1-B954-7C4F-893F-ABBE256B522D}" presName="process" presStyleCnt="0"/>
      <dgm:spPr/>
    </dgm:pt>
    <dgm:pt modelId="{1BC6626E-07CD-D342-B555-4D28ADCCF48D}" type="pres">
      <dgm:prSet presAssocID="{10467F15-CA94-A04D-915A-A2D28A7D0687}" presName="composite1" presStyleCnt="0"/>
      <dgm:spPr/>
    </dgm:pt>
    <dgm:pt modelId="{44E0122A-1720-AF4D-965F-542C0DFB8EA4}" type="pres">
      <dgm:prSet presAssocID="{10467F15-CA94-A04D-915A-A2D28A7D0687}" presName="dummyNode1" presStyleLbl="node1" presStyleIdx="0" presStyleCnt="3"/>
      <dgm:spPr/>
    </dgm:pt>
    <dgm:pt modelId="{FF089B3E-1326-E147-BD1C-5487BEE7B08F}" type="pres">
      <dgm:prSet presAssocID="{10467F15-CA94-A04D-915A-A2D28A7D0687}" presName="childNode1" presStyleLbl="bgAcc1" presStyleIdx="0" presStyleCnt="3">
        <dgm:presLayoutVars>
          <dgm:bulletEnabled val="1"/>
        </dgm:presLayoutVars>
      </dgm:prSet>
      <dgm:spPr/>
    </dgm:pt>
    <dgm:pt modelId="{C8A74F38-214B-644D-9D34-27295D17E960}" type="pres">
      <dgm:prSet presAssocID="{10467F15-CA94-A04D-915A-A2D28A7D0687}" presName="childNode1tx" presStyleLbl="bgAcc1" presStyleIdx="0" presStyleCnt="3">
        <dgm:presLayoutVars>
          <dgm:bulletEnabled val="1"/>
        </dgm:presLayoutVars>
      </dgm:prSet>
      <dgm:spPr/>
    </dgm:pt>
    <dgm:pt modelId="{FB05BC0F-07A7-F440-8384-FB16DDE43117}" type="pres">
      <dgm:prSet presAssocID="{10467F15-CA94-A04D-915A-A2D28A7D0687}" presName="parentNode1" presStyleLbl="node1" presStyleIdx="0" presStyleCnt="3">
        <dgm:presLayoutVars>
          <dgm:chMax val="1"/>
          <dgm:bulletEnabled val="1"/>
        </dgm:presLayoutVars>
      </dgm:prSet>
      <dgm:spPr/>
    </dgm:pt>
    <dgm:pt modelId="{15ABB649-60AE-0148-BC99-26B899859D0C}" type="pres">
      <dgm:prSet presAssocID="{10467F15-CA94-A04D-915A-A2D28A7D0687}" presName="connSite1" presStyleCnt="0"/>
      <dgm:spPr/>
    </dgm:pt>
    <dgm:pt modelId="{0651E3A5-1F71-984D-90A6-3FDDC07A382F}" type="pres">
      <dgm:prSet presAssocID="{A69DBC98-3928-DA40-80E4-488AB728B444}" presName="Name9" presStyleLbl="sibTrans2D1" presStyleIdx="0" presStyleCnt="2"/>
      <dgm:spPr/>
    </dgm:pt>
    <dgm:pt modelId="{0EE0A87F-6939-114C-9681-137567F050C7}" type="pres">
      <dgm:prSet presAssocID="{DF1981D7-A9BA-AA43-87CD-A94F5841A9B5}" presName="composite2" presStyleCnt="0"/>
      <dgm:spPr/>
    </dgm:pt>
    <dgm:pt modelId="{506842F5-F0E1-5E44-8D94-DB37DF135C17}" type="pres">
      <dgm:prSet presAssocID="{DF1981D7-A9BA-AA43-87CD-A94F5841A9B5}" presName="dummyNode2" presStyleLbl="node1" presStyleIdx="0" presStyleCnt="3"/>
      <dgm:spPr/>
    </dgm:pt>
    <dgm:pt modelId="{110AEB26-F981-1946-88FA-4A8DD3226C08}" type="pres">
      <dgm:prSet presAssocID="{DF1981D7-A9BA-AA43-87CD-A94F5841A9B5}" presName="childNode2" presStyleLbl="bgAcc1" presStyleIdx="1" presStyleCnt="3">
        <dgm:presLayoutVars>
          <dgm:bulletEnabled val="1"/>
        </dgm:presLayoutVars>
      </dgm:prSet>
      <dgm:spPr/>
    </dgm:pt>
    <dgm:pt modelId="{299D507E-05AE-834C-A9AC-399D952CCA6B}" type="pres">
      <dgm:prSet presAssocID="{DF1981D7-A9BA-AA43-87CD-A94F5841A9B5}" presName="childNode2tx" presStyleLbl="bgAcc1" presStyleIdx="1" presStyleCnt="3">
        <dgm:presLayoutVars>
          <dgm:bulletEnabled val="1"/>
        </dgm:presLayoutVars>
      </dgm:prSet>
      <dgm:spPr/>
    </dgm:pt>
    <dgm:pt modelId="{C61C6B0F-2A55-7E4A-A0EA-1FE2B000CF0B}" type="pres">
      <dgm:prSet presAssocID="{DF1981D7-A9BA-AA43-87CD-A94F5841A9B5}" presName="parentNode2" presStyleLbl="node1" presStyleIdx="1" presStyleCnt="3">
        <dgm:presLayoutVars>
          <dgm:chMax val="0"/>
          <dgm:bulletEnabled val="1"/>
        </dgm:presLayoutVars>
      </dgm:prSet>
      <dgm:spPr/>
    </dgm:pt>
    <dgm:pt modelId="{58791DF5-1B88-0D41-9EBB-C336C6FC8C32}" type="pres">
      <dgm:prSet presAssocID="{DF1981D7-A9BA-AA43-87CD-A94F5841A9B5}" presName="connSite2" presStyleCnt="0"/>
      <dgm:spPr/>
    </dgm:pt>
    <dgm:pt modelId="{6059BF33-784D-8C42-8B73-EC69B9EE280D}" type="pres">
      <dgm:prSet presAssocID="{94009C33-B4CD-DC45-8080-2C0DD2193EBA}" presName="Name18" presStyleLbl="sibTrans2D1" presStyleIdx="1" presStyleCnt="2"/>
      <dgm:spPr/>
    </dgm:pt>
    <dgm:pt modelId="{C7F2CD4E-E96D-414C-B4E3-F129D2325E9B}" type="pres">
      <dgm:prSet presAssocID="{D88172F9-F588-5949-8EDB-986D66246B80}" presName="composite1" presStyleCnt="0"/>
      <dgm:spPr/>
    </dgm:pt>
    <dgm:pt modelId="{71FD4B33-3D89-F94A-AEAB-7035153C75E4}" type="pres">
      <dgm:prSet presAssocID="{D88172F9-F588-5949-8EDB-986D66246B80}" presName="dummyNode1" presStyleLbl="node1" presStyleIdx="1" presStyleCnt="3"/>
      <dgm:spPr/>
    </dgm:pt>
    <dgm:pt modelId="{1B3C4EB7-4B49-5045-9C46-A242FBD11842}" type="pres">
      <dgm:prSet presAssocID="{D88172F9-F588-5949-8EDB-986D66246B80}" presName="childNode1" presStyleLbl="bgAcc1" presStyleIdx="2" presStyleCnt="3" custLinFactNeighborY="-813">
        <dgm:presLayoutVars>
          <dgm:bulletEnabled val="1"/>
        </dgm:presLayoutVars>
      </dgm:prSet>
      <dgm:spPr/>
    </dgm:pt>
    <dgm:pt modelId="{EF125A13-4414-5C48-87E4-7C08A41E358B}" type="pres">
      <dgm:prSet presAssocID="{D88172F9-F588-5949-8EDB-986D66246B80}" presName="childNode1tx" presStyleLbl="bgAcc1" presStyleIdx="2" presStyleCnt="3">
        <dgm:presLayoutVars>
          <dgm:bulletEnabled val="1"/>
        </dgm:presLayoutVars>
      </dgm:prSet>
      <dgm:spPr/>
    </dgm:pt>
    <dgm:pt modelId="{ED2D397C-47E3-4742-A562-423427D7E59B}" type="pres">
      <dgm:prSet presAssocID="{D88172F9-F588-5949-8EDB-986D66246B80}" presName="parentNode1" presStyleLbl="node1" presStyleIdx="2" presStyleCnt="3">
        <dgm:presLayoutVars>
          <dgm:chMax val="1"/>
          <dgm:bulletEnabled val="1"/>
        </dgm:presLayoutVars>
      </dgm:prSet>
      <dgm:spPr/>
    </dgm:pt>
    <dgm:pt modelId="{681F5F63-562F-F141-B9F3-6CB480BE6E53}" type="pres">
      <dgm:prSet presAssocID="{D88172F9-F588-5949-8EDB-986D66246B80}" presName="connSite1" presStyleCnt="0"/>
      <dgm:spPr/>
    </dgm:pt>
  </dgm:ptLst>
  <dgm:cxnLst>
    <dgm:cxn modelId="{CE426B10-E692-034C-AD31-3FA77B70D1C9}" srcId="{D88172F9-F588-5949-8EDB-986D66246B80}" destId="{B91C580B-62A5-3A47-B4AA-506F8BB1847A}" srcOrd="1" destOrd="0" parTransId="{C3E271C9-B589-3046-845D-FF19767C9142}" sibTransId="{9EBD1D8D-AC9B-EA47-A77D-FE6D6C2E6104}"/>
    <dgm:cxn modelId="{E98AC119-B305-824D-8789-9DECBE584967}" type="presOf" srcId="{DF1981D7-A9BA-AA43-87CD-A94F5841A9B5}" destId="{C61C6B0F-2A55-7E4A-A0EA-1FE2B000CF0B}" srcOrd="0" destOrd="0" presId="urn:microsoft.com/office/officeart/2005/8/layout/hProcess4"/>
    <dgm:cxn modelId="{C15D4C1D-4D1C-CC46-987E-1A35B571B054}" type="presOf" srcId="{D88172F9-F588-5949-8EDB-986D66246B80}" destId="{ED2D397C-47E3-4742-A562-423427D7E59B}" srcOrd="0" destOrd="0" presId="urn:microsoft.com/office/officeart/2005/8/layout/hProcess4"/>
    <dgm:cxn modelId="{AB26B21E-98C4-7A4F-BEFA-25722167E36E}" type="presOf" srcId="{94009C33-B4CD-DC45-8080-2C0DD2193EBA}" destId="{6059BF33-784D-8C42-8B73-EC69B9EE280D}" srcOrd="0" destOrd="0" presId="urn:microsoft.com/office/officeart/2005/8/layout/hProcess4"/>
    <dgm:cxn modelId="{8F2D0529-3367-B64C-84B6-019B346E1C83}" type="presOf" srcId="{07C55BB1-B954-7C4F-893F-ABBE256B522D}" destId="{21B73B96-00DC-FB41-AAEA-3914CFC41141}" srcOrd="0" destOrd="0" presId="urn:microsoft.com/office/officeart/2005/8/layout/hProcess4"/>
    <dgm:cxn modelId="{D31B152C-D5D9-1E42-980F-E5A052F56EDC}" srcId="{D88172F9-F588-5949-8EDB-986D66246B80}" destId="{8B6FADFD-600F-884F-9F68-C24E4B560BA2}" srcOrd="0" destOrd="0" parTransId="{3AD0D6CD-BD3C-544E-8034-1E0942A3598F}" sibTransId="{FD38051C-6CA8-7242-9B12-AA5C6EAD44EF}"/>
    <dgm:cxn modelId="{EC3FCD2F-CE0D-9F47-A310-7A81F25B8F99}" type="presOf" srcId="{A69DBC98-3928-DA40-80E4-488AB728B444}" destId="{0651E3A5-1F71-984D-90A6-3FDDC07A382F}" srcOrd="0" destOrd="0" presId="urn:microsoft.com/office/officeart/2005/8/layout/hProcess4"/>
    <dgm:cxn modelId="{8ED28F37-A658-5741-B0D1-6888A52C4BC0}" srcId="{10467F15-CA94-A04D-915A-A2D28A7D0687}" destId="{536BD627-573E-AB45-BA0F-0ACA772E75E1}" srcOrd="1" destOrd="0" parTransId="{8181A959-7A99-2340-81DD-5F79B2637EA4}" sibTransId="{4387484B-4FEE-C245-A5CE-3EEFBF8F3892}"/>
    <dgm:cxn modelId="{CC6A9045-57B6-5748-B3E8-27CAA267690F}" srcId="{DF1981D7-A9BA-AA43-87CD-A94F5841A9B5}" destId="{A5DE25E4-50CC-394F-B289-C823FDD665A1}" srcOrd="1" destOrd="0" parTransId="{4B174FFD-35EE-154E-B7CA-4CB49CC55A98}" sibTransId="{BC746BA8-7E55-A74E-9A32-FAEA2E83CF00}"/>
    <dgm:cxn modelId="{30EEDE46-9967-624C-858D-7F8E30D82DF4}" srcId="{10467F15-CA94-A04D-915A-A2D28A7D0687}" destId="{31B925BA-246E-F847-8C53-B7F7AC241D7C}" srcOrd="0" destOrd="0" parTransId="{FF7A39C0-A487-3D42-B6F6-752A84C17B82}" sibTransId="{63453F9B-2A13-9645-8D3C-890BC98D4ADC}"/>
    <dgm:cxn modelId="{CA51334C-8E56-F94F-B8F3-6E424A3309B1}" type="presOf" srcId="{A5DE25E4-50CC-394F-B289-C823FDD665A1}" destId="{110AEB26-F981-1946-88FA-4A8DD3226C08}" srcOrd="0" destOrd="1" presId="urn:microsoft.com/office/officeart/2005/8/layout/hProcess4"/>
    <dgm:cxn modelId="{73E4364C-45DA-C845-8854-8F86DA4B0ACD}" type="presOf" srcId="{536BD627-573E-AB45-BA0F-0ACA772E75E1}" destId="{C8A74F38-214B-644D-9D34-27295D17E960}" srcOrd="1" destOrd="1" presId="urn:microsoft.com/office/officeart/2005/8/layout/hProcess4"/>
    <dgm:cxn modelId="{C687824D-9473-0548-AEAA-792462F1625D}" type="presOf" srcId="{31B925BA-246E-F847-8C53-B7F7AC241D7C}" destId="{C8A74F38-214B-644D-9D34-27295D17E960}" srcOrd="1" destOrd="0" presId="urn:microsoft.com/office/officeart/2005/8/layout/hProcess4"/>
    <dgm:cxn modelId="{FCBB0B55-A78B-AC49-A397-AA5BFCCCC055}" type="presOf" srcId="{8B6FADFD-600F-884F-9F68-C24E4B560BA2}" destId="{1B3C4EB7-4B49-5045-9C46-A242FBD11842}" srcOrd="0" destOrd="0" presId="urn:microsoft.com/office/officeart/2005/8/layout/hProcess4"/>
    <dgm:cxn modelId="{2B66A65F-8CE1-0046-A2FC-B27E9D922610}" type="presOf" srcId="{5584887B-6203-284E-A194-02F411716265}" destId="{EF125A13-4414-5C48-87E4-7C08A41E358B}" srcOrd="1" destOrd="2" presId="urn:microsoft.com/office/officeart/2005/8/layout/hProcess4"/>
    <dgm:cxn modelId="{0924997B-BA78-4C49-8EC6-38632467CAE3}" srcId="{D88172F9-F588-5949-8EDB-986D66246B80}" destId="{5584887B-6203-284E-A194-02F411716265}" srcOrd="2" destOrd="0" parTransId="{FAFBD12D-49B7-FE41-B0D0-E31644C4C9E8}" sibTransId="{11BD4F00-5BD3-7748-AB37-2D3997FAB096}"/>
    <dgm:cxn modelId="{14989285-308B-954A-849D-F819355CE5FA}" type="presOf" srcId="{B91C580B-62A5-3A47-B4AA-506F8BB1847A}" destId="{EF125A13-4414-5C48-87E4-7C08A41E358B}" srcOrd="1" destOrd="1" presId="urn:microsoft.com/office/officeart/2005/8/layout/hProcess4"/>
    <dgm:cxn modelId="{305B2286-4748-4B46-820B-8CE9F0497AF3}" type="presOf" srcId="{536BD627-573E-AB45-BA0F-0ACA772E75E1}" destId="{FF089B3E-1326-E147-BD1C-5487BEE7B08F}" srcOrd="0" destOrd="1" presId="urn:microsoft.com/office/officeart/2005/8/layout/hProcess4"/>
    <dgm:cxn modelId="{319DB98F-F3A7-DC49-A222-E8DABDCDC328}" type="presOf" srcId="{31B925BA-246E-F847-8C53-B7F7AC241D7C}" destId="{FF089B3E-1326-E147-BD1C-5487BEE7B08F}" srcOrd="0" destOrd="0" presId="urn:microsoft.com/office/officeart/2005/8/layout/hProcess4"/>
    <dgm:cxn modelId="{B52CF595-39E2-8B40-AC79-F90E7A59B6AB}" srcId="{07C55BB1-B954-7C4F-893F-ABBE256B522D}" destId="{D88172F9-F588-5949-8EDB-986D66246B80}" srcOrd="2" destOrd="0" parTransId="{961286AB-22EB-884F-8B81-75658181B344}" sibTransId="{4CB78FA7-65EF-AF46-81EB-55677CE1307D}"/>
    <dgm:cxn modelId="{AEDD7DA7-BEA7-6247-8F82-21BFC240BA4D}" type="presOf" srcId="{E4912E05-4711-994E-BCDD-D7D2AAFDDCC5}" destId="{110AEB26-F981-1946-88FA-4A8DD3226C08}" srcOrd="0" destOrd="0" presId="urn:microsoft.com/office/officeart/2005/8/layout/hProcess4"/>
    <dgm:cxn modelId="{47A38AB7-A236-D64C-9CA7-3FB679F6F742}" srcId="{07C55BB1-B954-7C4F-893F-ABBE256B522D}" destId="{10467F15-CA94-A04D-915A-A2D28A7D0687}" srcOrd="0" destOrd="0" parTransId="{89EF875F-7FFC-104D-A6D2-88CD7C691765}" sibTransId="{A69DBC98-3928-DA40-80E4-488AB728B444}"/>
    <dgm:cxn modelId="{FFBA87BB-0DD3-B14D-B0E2-1AB9E50FABB1}" srcId="{07C55BB1-B954-7C4F-893F-ABBE256B522D}" destId="{DF1981D7-A9BA-AA43-87CD-A94F5841A9B5}" srcOrd="1" destOrd="0" parTransId="{D3150C1A-9B2D-7C4D-BB3C-64CD6BB393CE}" sibTransId="{94009C33-B4CD-DC45-8080-2C0DD2193EBA}"/>
    <dgm:cxn modelId="{639F08BD-074A-C542-8B3E-F467FC87C9BF}" type="presOf" srcId="{10467F15-CA94-A04D-915A-A2D28A7D0687}" destId="{FB05BC0F-07A7-F440-8384-FB16DDE43117}" srcOrd="0" destOrd="0" presId="urn:microsoft.com/office/officeart/2005/8/layout/hProcess4"/>
    <dgm:cxn modelId="{0FF58FC3-8CD6-DB4C-87B2-C28F3E5ADFAC}" type="presOf" srcId="{B91C580B-62A5-3A47-B4AA-506F8BB1847A}" destId="{1B3C4EB7-4B49-5045-9C46-A242FBD11842}" srcOrd="0" destOrd="1" presId="urn:microsoft.com/office/officeart/2005/8/layout/hProcess4"/>
    <dgm:cxn modelId="{C73B2FE0-D698-1B40-8193-18C7F6291BDF}" type="presOf" srcId="{A5DE25E4-50CC-394F-B289-C823FDD665A1}" destId="{299D507E-05AE-834C-A9AC-399D952CCA6B}" srcOrd="1" destOrd="1" presId="urn:microsoft.com/office/officeart/2005/8/layout/hProcess4"/>
    <dgm:cxn modelId="{F80D9AE3-43F7-BB47-B6E4-A31F617278D9}" type="presOf" srcId="{5584887B-6203-284E-A194-02F411716265}" destId="{1B3C4EB7-4B49-5045-9C46-A242FBD11842}" srcOrd="0" destOrd="2" presId="urn:microsoft.com/office/officeart/2005/8/layout/hProcess4"/>
    <dgm:cxn modelId="{04A5ECE5-65DE-784C-94E0-9544614F4185}" type="presOf" srcId="{E4912E05-4711-994E-BCDD-D7D2AAFDDCC5}" destId="{299D507E-05AE-834C-A9AC-399D952CCA6B}" srcOrd="1" destOrd="0" presId="urn:microsoft.com/office/officeart/2005/8/layout/hProcess4"/>
    <dgm:cxn modelId="{E09C35E6-1CA5-6E49-B829-7689196BE434}" type="presOf" srcId="{8B6FADFD-600F-884F-9F68-C24E4B560BA2}" destId="{EF125A13-4414-5C48-87E4-7C08A41E358B}" srcOrd="1" destOrd="0" presId="urn:microsoft.com/office/officeart/2005/8/layout/hProcess4"/>
    <dgm:cxn modelId="{AFDBABF6-6031-1440-AA32-EBDFD7FE2EBF}" srcId="{DF1981D7-A9BA-AA43-87CD-A94F5841A9B5}" destId="{E4912E05-4711-994E-BCDD-D7D2AAFDDCC5}" srcOrd="0" destOrd="0" parTransId="{548EED9E-A3F8-4749-86AF-F98472041014}" sibTransId="{09A2358E-0A59-DF4A-97C2-77AAA8D8749E}"/>
    <dgm:cxn modelId="{D5E63F48-0813-5D45-8476-FEB1A3B26573}" type="presParOf" srcId="{21B73B96-00DC-FB41-AAEA-3914CFC41141}" destId="{DD548460-311E-A84D-AA53-F9BEB1D0DA86}" srcOrd="0" destOrd="0" presId="urn:microsoft.com/office/officeart/2005/8/layout/hProcess4"/>
    <dgm:cxn modelId="{F446F347-8816-3C4E-BE6B-E582EF894EBA}" type="presParOf" srcId="{21B73B96-00DC-FB41-AAEA-3914CFC41141}" destId="{EA6E61CD-E44A-5240-AC2D-50BA1905264B}" srcOrd="1" destOrd="0" presId="urn:microsoft.com/office/officeart/2005/8/layout/hProcess4"/>
    <dgm:cxn modelId="{CD9A8ED9-9E7F-744A-B679-4CDBAF7DCB73}" type="presParOf" srcId="{21B73B96-00DC-FB41-AAEA-3914CFC41141}" destId="{E81355B4-4826-6747-8B9C-28DA4CA23E39}" srcOrd="2" destOrd="0" presId="urn:microsoft.com/office/officeart/2005/8/layout/hProcess4"/>
    <dgm:cxn modelId="{224AA8A0-A133-914D-B887-86C062F20EEA}" type="presParOf" srcId="{E81355B4-4826-6747-8B9C-28DA4CA23E39}" destId="{1BC6626E-07CD-D342-B555-4D28ADCCF48D}" srcOrd="0" destOrd="0" presId="urn:microsoft.com/office/officeart/2005/8/layout/hProcess4"/>
    <dgm:cxn modelId="{3DA2E124-C347-5644-AEFC-5B140FFF4308}" type="presParOf" srcId="{1BC6626E-07CD-D342-B555-4D28ADCCF48D}" destId="{44E0122A-1720-AF4D-965F-542C0DFB8EA4}" srcOrd="0" destOrd="0" presId="urn:microsoft.com/office/officeart/2005/8/layout/hProcess4"/>
    <dgm:cxn modelId="{9D050477-1894-BE49-A959-439ACC864856}" type="presParOf" srcId="{1BC6626E-07CD-D342-B555-4D28ADCCF48D}" destId="{FF089B3E-1326-E147-BD1C-5487BEE7B08F}" srcOrd="1" destOrd="0" presId="urn:microsoft.com/office/officeart/2005/8/layout/hProcess4"/>
    <dgm:cxn modelId="{408FEB99-524D-134C-BF2F-65B8275C475B}" type="presParOf" srcId="{1BC6626E-07CD-D342-B555-4D28ADCCF48D}" destId="{C8A74F38-214B-644D-9D34-27295D17E960}" srcOrd="2" destOrd="0" presId="urn:microsoft.com/office/officeart/2005/8/layout/hProcess4"/>
    <dgm:cxn modelId="{6FD91FCD-6273-7D4F-A7A8-0661D3BCCCB6}" type="presParOf" srcId="{1BC6626E-07CD-D342-B555-4D28ADCCF48D}" destId="{FB05BC0F-07A7-F440-8384-FB16DDE43117}" srcOrd="3" destOrd="0" presId="urn:microsoft.com/office/officeart/2005/8/layout/hProcess4"/>
    <dgm:cxn modelId="{525C4086-827C-A141-A859-09E96D00CC50}" type="presParOf" srcId="{1BC6626E-07CD-D342-B555-4D28ADCCF48D}" destId="{15ABB649-60AE-0148-BC99-26B899859D0C}" srcOrd="4" destOrd="0" presId="urn:microsoft.com/office/officeart/2005/8/layout/hProcess4"/>
    <dgm:cxn modelId="{CC13961A-79F7-8C40-A3C2-ADA3C6D26467}" type="presParOf" srcId="{E81355B4-4826-6747-8B9C-28DA4CA23E39}" destId="{0651E3A5-1F71-984D-90A6-3FDDC07A382F}" srcOrd="1" destOrd="0" presId="urn:microsoft.com/office/officeart/2005/8/layout/hProcess4"/>
    <dgm:cxn modelId="{2C7D0B96-B7F1-264D-BF5E-0015E28272CD}" type="presParOf" srcId="{E81355B4-4826-6747-8B9C-28DA4CA23E39}" destId="{0EE0A87F-6939-114C-9681-137567F050C7}" srcOrd="2" destOrd="0" presId="urn:microsoft.com/office/officeart/2005/8/layout/hProcess4"/>
    <dgm:cxn modelId="{79DF8CD5-BF04-CF40-AA69-6B492DE2E068}" type="presParOf" srcId="{0EE0A87F-6939-114C-9681-137567F050C7}" destId="{506842F5-F0E1-5E44-8D94-DB37DF135C17}" srcOrd="0" destOrd="0" presId="urn:microsoft.com/office/officeart/2005/8/layout/hProcess4"/>
    <dgm:cxn modelId="{8F382D5D-6520-A54C-A9DC-89532664D6C3}" type="presParOf" srcId="{0EE0A87F-6939-114C-9681-137567F050C7}" destId="{110AEB26-F981-1946-88FA-4A8DD3226C08}" srcOrd="1" destOrd="0" presId="urn:microsoft.com/office/officeart/2005/8/layout/hProcess4"/>
    <dgm:cxn modelId="{705605EE-7D0B-754D-A41D-CF780B110EA5}" type="presParOf" srcId="{0EE0A87F-6939-114C-9681-137567F050C7}" destId="{299D507E-05AE-834C-A9AC-399D952CCA6B}" srcOrd="2" destOrd="0" presId="urn:microsoft.com/office/officeart/2005/8/layout/hProcess4"/>
    <dgm:cxn modelId="{BC1D1BF1-21A6-2E4E-9EF2-89FA2BD13AF5}" type="presParOf" srcId="{0EE0A87F-6939-114C-9681-137567F050C7}" destId="{C61C6B0F-2A55-7E4A-A0EA-1FE2B000CF0B}" srcOrd="3" destOrd="0" presId="urn:microsoft.com/office/officeart/2005/8/layout/hProcess4"/>
    <dgm:cxn modelId="{3313FA06-A42A-9643-97CC-494FE9621FA5}" type="presParOf" srcId="{0EE0A87F-6939-114C-9681-137567F050C7}" destId="{58791DF5-1B88-0D41-9EBB-C336C6FC8C32}" srcOrd="4" destOrd="0" presId="urn:microsoft.com/office/officeart/2005/8/layout/hProcess4"/>
    <dgm:cxn modelId="{78C11027-5265-4744-85EA-AD9D03CF9456}" type="presParOf" srcId="{E81355B4-4826-6747-8B9C-28DA4CA23E39}" destId="{6059BF33-784D-8C42-8B73-EC69B9EE280D}" srcOrd="3" destOrd="0" presId="urn:microsoft.com/office/officeart/2005/8/layout/hProcess4"/>
    <dgm:cxn modelId="{4B17A5E8-058D-7A4F-9BEB-971F72284949}" type="presParOf" srcId="{E81355B4-4826-6747-8B9C-28DA4CA23E39}" destId="{C7F2CD4E-E96D-414C-B4E3-F129D2325E9B}" srcOrd="4" destOrd="0" presId="urn:microsoft.com/office/officeart/2005/8/layout/hProcess4"/>
    <dgm:cxn modelId="{AB83A333-4374-5643-93FE-FA645DA3199B}" type="presParOf" srcId="{C7F2CD4E-E96D-414C-B4E3-F129D2325E9B}" destId="{71FD4B33-3D89-F94A-AEAB-7035153C75E4}" srcOrd="0" destOrd="0" presId="urn:microsoft.com/office/officeart/2005/8/layout/hProcess4"/>
    <dgm:cxn modelId="{07545863-26C3-4849-A0B4-AB7204E60A83}" type="presParOf" srcId="{C7F2CD4E-E96D-414C-B4E3-F129D2325E9B}" destId="{1B3C4EB7-4B49-5045-9C46-A242FBD11842}" srcOrd="1" destOrd="0" presId="urn:microsoft.com/office/officeart/2005/8/layout/hProcess4"/>
    <dgm:cxn modelId="{A297E9AF-40B4-214F-9101-CE2EA409A461}" type="presParOf" srcId="{C7F2CD4E-E96D-414C-B4E3-F129D2325E9B}" destId="{EF125A13-4414-5C48-87E4-7C08A41E358B}" srcOrd="2" destOrd="0" presId="urn:microsoft.com/office/officeart/2005/8/layout/hProcess4"/>
    <dgm:cxn modelId="{3DFC4077-3BB4-D44A-8706-69CCCBA167D3}" type="presParOf" srcId="{C7F2CD4E-E96D-414C-B4E3-F129D2325E9B}" destId="{ED2D397C-47E3-4742-A562-423427D7E59B}" srcOrd="3" destOrd="0" presId="urn:microsoft.com/office/officeart/2005/8/layout/hProcess4"/>
    <dgm:cxn modelId="{F0781A49-1108-7243-9DCB-DA81750E5354}" type="presParOf" srcId="{C7F2CD4E-E96D-414C-B4E3-F129D2325E9B}" destId="{681F5F63-562F-F141-B9F3-6CB480BE6E53}"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C55BB1-B954-7C4F-893F-ABBE256B522D}" type="doc">
      <dgm:prSet loTypeId="urn:microsoft.com/office/officeart/2005/8/layout/hProcess4" loCatId="" qsTypeId="urn:microsoft.com/office/officeart/2005/8/quickstyle/simple1" qsCatId="simple" csTypeId="urn:microsoft.com/office/officeart/2005/8/colors/accent1_2" csCatId="accent1" phldr="1"/>
      <dgm:spPr/>
    </dgm:pt>
    <dgm:pt modelId="{10467F15-CA94-A04D-915A-A2D28A7D0687}">
      <dgm:prSet phldrT="[Text]"/>
      <dgm:spPr/>
      <dgm:t>
        <a:bodyPr/>
        <a:lstStyle/>
        <a:p>
          <a:r>
            <a:rPr lang="en-US" dirty="0"/>
            <a:t>Data collection</a:t>
          </a:r>
        </a:p>
      </dgm:t>
    </dgm:pt>
    <dgm:pt modelId="{89EF875F-7FFC-104D-A6D2-88CD7C691765}" type="parTrans" cxnId="{47A38AB7-A236-D64C-9CA7-3FB679F6F742}">
      <dgm:prSet/>
      <dgm:spPr/>
      <dgm:t>
        <a:bodyPr/>
        <a:lstStyle/>
        <a:p>
          <a:endParaRPr lang="en-US"/>
        </a:p>
      </dgm:t>
    </dgm:pt>
    <dgm:pt modelId="{A69DBC98-3928-DA40-80E4-488AB728B444}" type="sibTrans" cxnId="{47A38AB7-A236-D64C-9CA7-3FB679F6F742}">
      <dgm:prSet/>
      <dgm:spPr/>
      <dgm:t>
        <a:bodyPr/>
        <a:lstStyle/>
        <a:p>
          <a:endParaRPr lang="en-US"/>
        </a:p>
      </dgm:t>
    </dgm:pt>
    <dgm:pt modelId="{DF1981D7-A9BA-AA43-87CD-A94F5841A9B5}">
      <dgm:prSet phldrT="[Text]"/>
      <dgm:spPr>
        <a:solidFill>
          <a:srgbClr val="C00000"/>
        </a:solidFill>
        <a:ln>
          <a:solidFill>
            <a:schemeClr val="tx1"/>
          </a:solidFill>
        </a:ln>
      </dgm:spPr>
      <dgm:t>
        <a:bodyPr/>
        <a:lstStyle/>
        <a:p>
          <a:r>
            <a:rPr lang="en-US" dirty="0"/>
            <a:t>Data cleaning</a:t>
          </a:r>
        </a:p>
      </dgm:t>
    </dgm:pt>
    <dgm:pt modelId="{D3150C1A-9B2D-7C4D-BB3C-64CD6BB393CE}" type="parTrans" cxnId="{FFBA87BB-0DD3-B14D-B0E2-1AB9E50FABB1}">
      <dgm:prSet/>
      <dgm:spPr/>
      <dgm:t>
        <a:bodyPr/>
        <a:lstStyle/>
        <a:p>
          <a:endParaRPr lang="en-US"/>
        </a:p>
      </dgm:t>
    </dgm:pt>
    <dgm:pt modelId="{94009C33-B4CD-DC45-8080-2C0DD2193EBA}" type="sibTrans" cxnId="{FFBA87BB-0DD3-B14D-B0E2-1AB9E50FABB1}">
      <dgm:prSet/>
      <dgm:spPr/>
      <dgm:t>
        <a:bodyPr/>
        <a:lstStyle/>
        <a:p>
          <a:endParaRPr lang="en-US"/>
        </a:p>
      </dgm:t>
    </dgm:pt>
    <dgm:pt modelId="{D88172F9-F588-5949-8EDB-986D66246B80}">
      <dgm:prSet phldrT="[Text]"/>
      <dgm:spPr/>
      <dgm:t>
        <a:bodyPr/>
        <a:lstStyle/>
        <a:p>
          <a:r>
            <a:rPr lang="en-US" dirty="0"/>
            <a:t>Data analysis</a:t>
          </a:r>
        </a:p>
      </dgm:t>
    </dgm:pt>
    <dgm:pt modelId="{961286AB-22EB-884F-8B81-75658181B344}" type="parTrans" cxnId="{B52CF595-39E2-8B40-AC79-F90E7A59B6AB}">
      <dgm:prSet/>
      <dgm:spPr/>
      <dgm:t>
        <a:bodyPr/>
        <a:lstStyle/>
        <a:p>
          <a:endParaRPr lang="en-US"/>
        </a:p>
      </dgm:t>
    </dgm:pt>
    <dgm:pt modelId="{4CB78FA7-65EF-AF46-81EB-55677CE1307D}" type="sibTrans" cxnId="{B52CF595-39E2-8B40-AC79-F90E7A59B6AB}">
      <dgm:prSet/>
      <dgm:spPr/>
      <dgm:t>
        <a:bodyPr/>
        <a:lstStyle/>
        <a:p>
          <a:endParaRPr lang="en-US"/>
        </a:p>
      </dgm:t>
    </dgm:pt>
    <dgm:pt modelId="{31B925BA-246E-F847-8C53-B7F7AC241D7C}">
      <dgm:prSet custT="1"/>
      <dgm:spPr/>
      <dgm:t>
        <a:bodyPr anchor="ctr"/>
        <a:lstStyle/>
        <a:p>
          <a:r>
            <a:rPr lang="en-US" sz="1800" dirty="0"/>
            <a:t>OECD </a:t>
          </a:r>
          <a:r>
            <a:rPr lang="en-US" sz="1800" dirty="0" err="1"/>
            <a:t>DataBase</a:t>
          </a:r>
          <a:endParaRPr lang="en-US" sz="1800" dirty="0"/>
        </a:p>
      </dgm:t>
    </dgm:pt>
    <dgm:pt modelId="{FF7A39C0-A487-3D42-B6F6-752A84C17B82}" type="parTrans" cxnId="{30EEDE46-9967-624C-858D-7F8E30D82DF4}">
      <dgm:prSet/>
      <dgm:spPr/>
      <dgm:t>
        <a:bodyPr/>
        <a:lstStyle/>
        <a:p>
          <a:endParaRPr lang="en-US"/>
        </a:p>
      </dgm:t>
    </dgm:pt>
    <dgm:pt modelId="{63453F9B-2A13-9645-8D3C-890BC98D4ADC}" type="sibTrans" cxnId="{30EEDE46-9967-624C-858D-7F8E30D82DF4}">
      <dgm:prSet/>
      <dgm:spPr/>
      <dgm:t>
        <a:bodyPr/>
        <a:lstStyle/>
        <a:p>
          <a:endParaRPr lang="en-US"/>
        </a:p>
      </dgm:t>
    </dgm:pt>
    <dgm:pt modelId="{536BD627-573E-AB45-BA0F-0ACA772E75E1}">
      <dgm:prSet custT="1"/>
      <dgm:spPr/>
      <dgm:t>
        <a:bodyPr anchor="ctr"/>
        <a:lstStyle/>
        <a:p>
          <a:r>
            <a:rPr lang="en-US" sz="1800" dirty="0"/>
            <a:t>WWF </a:t>
          </a:r>
          <a:r>
            <a:rPr lang="en-US" sz="1800" dirty="0" err="1"/>
            <a:t>DataBase</a:t>
          </a:r>
          <a:endParaRPr lang="en-US" sz="1800" dirty="0"/>
        </a:p>
      </dgm:t>
    </dgm:pt>
    <dgm:pt modelId="{8181A959-7A99-2340-81DD-5F79B2637EA4}" type="parTrans" cxnId="{8ED28F37-A658-5741-B0D1-6888A52C4BC0}">
      <dgm:prSet/>
      <dgm:spPr/>
      <dgm:t>
        <a:bodyPr/>
        <a:lstStyle/>
        <a:p>
          <a:endParaRPr lang="en-US"/>
        </a:p>
      </dgm:t>
    </dgm:pt>
    <dgm:pt modelId="{4387484B-4FEE-C245-A5CE-3EEFBF8F3892}" type="sibTrans" cxnId="{8ED28F37-A658-5741-B0D1-6888A52C4BC0}">
      <dgm:prSet/>
      <dgm:spPr/>
      <dgm:t>
        <a:bodyPr/>
        <a:lstStyle/>
        <a:p>
          <a:endParaRPr lang="en-US"/>
        </a:p>
      </dgm:t>
    </dgm:pt>
    <dgm:pt modelId="{E4912E05-4711-994E-BCDD-D7D2AAFDDCC5}">
      <dgm:prSet custT="1"/>
      <dgm:spPr/>
      <dgm:t>
        <a:bodyPr anchor="ctr"/>
        <a:lstStyle/>
        <a:p>
          <a:pPr algn="l"/>
          <a:r>
            <a:rPr lang="en-US" sz="1800" dirty="0"/>
            <a:t>Data structure analysis</a:t>
          </a:r>
        </a:p>
      </dgm:t>
    </dgm:pt>
    <dgm:pt modelId="{548EED9E-A3F8-4749-86AF-F98472041014}" type="parTrans" cxnId="{AFDBABF6-6031-1440-AA32-EBDFD7FE2EBF}">
      <dgm:prSet/>
      <dgm:spPr/>
      <dgm:t>
        <a:bodyPr/>
        <a:lstStyle/>
        <a:p>
          <a:endParaRPr lang="en-US"/>
        </a:p>
      </dgm:t>
    </dgm:pt>
    <dgm:pt modelId="{09A2358E-0A59-DF4A-97C2-77AAA8D8749E}" type="sibTrans" cxnId="{AFDBABF6-6031-1440-AA32-EBDFD7FE2EBF}">
      <dgm:prSet/>
      <dgm:spPr/>
      <dgm:t>
        <a:bodyPr/>
        <a:lstStyle/>
        <a:p>
          <a:endParaRPr lang="en-US"/>
        </a:p>
      </dgm:t>
    </dgm:pt>
    <dgm:pt modelId="{A5DE25E4-50CC-394F-B289-C823FDD665A1}">
      <dgm:prSet custT="1"/>
      <dgm:spPr/>
      <dgm:t>
        <a:bodyPr anchor="ctr"/>
        <a:lstStyle/>
        <a:p>
          <a:pPr algn="l"/>
          <a:r>
            <a:rPr lang="en-US" sz="1800" dirty="0"/>
            <a:t>Data cleaning</a:t>
          </a:r>
        </a:p>
      </dgm:t>
    </dgm:pt>
    <dgm:pt modelId="{4B174FFD-35EE-154E-B7CA-4CB49CC55A98}" type="parTrans" cxnId="{CC6A9045-57B6-5748-B3E8-27CAA267690F}">
      <dgm:prSet/>
      <dgm:spPr/>
      <dgm:t>
        <a:bodyPr/>
        <a:lstStyle/>
        <a:p>
          <a:endParaRPr lang="en-US"/>
        </a:p>
      </dgm:t>
    </dgm:pt>
    <dgm:pt modelId="{BC746BA8-7E55-A74E-9A32-FAEA2E83CF00}" type="sibTrans" cxnId="{CC6A9045-57B6-5748-B3E8-27CAA267690F}">
      <dgm:prSet/>
      <dgm:spPr/>
      <dgm:t>
        <a:bodyPr/>
        <a:lstStyle/>
        <a:p>
          <a:endParaRPr lang="en-US"/>
        </a:p>
      </dgm:t>
    </dgm:pt>
    <dgm:pt modelId="{8B6FADFD-600F-884F-9F68-C24E4B560BA2}">
      <dgm:prSet custT="1"/>
      <dgm:spPr/>
      <dgm:t>
        <a:bodyPr anchor="ctr"/>
        <a:lstStyle/>
        <a:p>
          <a:r>
            <a:rPr lang="en-US" sz="1800" dirty="0"/>
            <a:t>Data conversion</a:t>
          </a:r>
        </a:p>
      </dgm:t>
    </dgm:pt>
    <dgm:pt modelId="{3AD0D6CD-BD3C-544E-8034-1E0942A3598F}" type="parTrans" cxnId="{D31B152C-D5D9-1E42-980F-E5A052F56EDC}">
      <dgm:prSet/>
      <dgm:spPr/>
      <dgm:t>
        <a:bodyPr/>
        <a:lstStyle/>
        <a:p>
          <a:endParaRPr lang="en-US"/>
        </a:p>
      </dgm:t>
    </dgm:pt>
    <dgm:pt modelId="{FD38051C-6CA8-7242-9B12-AA5C6EAD44EF}" type="sibTrans" cxnId="{D31B152C-D5D9-1E42-980F-E5A052F56EDC}">
      <dgm:prSet/>
      <dgm:spPr/>
      <dgm:t>
        <a:bodyPr/>
        <a:lstStyle/>
        <a:p>
          <a:endParaRPr lang="en-US"/>
        </a:p>
      </dgm:t>
    </dgm:pt>
    <dgm:pt modelId="{B91C580B-62A5-3A47-B4AA-506F8BB1847A}">
      <dgm:prSet custT="1"/>
      <dgm:spPr/>
      <dgm:t>
        <a:bodyPr anchor="ctr"/>
        <a:lstStyle/>
        <a:p>
          <a:r>
            <a:rPr lang="en-US" sz="1800" dirty="0"/>
            <a:t>Data comparison</a:t>
          </a:r>
        </a:p>
      </dgm:t>
    </dgm:pt>
    <dgm:pt modelId="{C3E271C9-B589-3046-845D-FF19767C9142}" type="parTrans" cxnId="{CE426B10-E692-034C-AD31-3FA77B70D1C9}">
      <dgm:prSet/>
      <dgm:spPr/>
      <dgm:t>
        <a:bodyPr/>
        <a:lstStyle/>
        <a:p>
          <a:endParaRPr lang="en-US"/>
        </a:p>
      </dgm:t>
    </dgm:pt>
    <dgm:pt modelId="{9EBD1D8D-AC9B-EA47-A77D-FE6D6C2E6104}" type="sibTrans" cxnId="{CE426B10-E692-034C-AD31-3FA77B70D1C9}">
      <dgm:prSet/>
      <dgm:spPr/>
      <dgm:t>
        <a:bodyPr/>
        <a:lstStyle/>
        <a:p>
          <a:endParaRPr lang="en-US"/>
        </a:p>
      </dgm:t>
    </dgm:pt>
    <dgm:pt modelId="{5584887B-6203-284E-A194-02F411716265}">
      <dgm:prSet custT="1"/>
      <dgm:spPr/>
      <dgm:t>
        <a:bodyPr anchor="ctr"/>
        <a:lstStyle/>
        <a:p>
          <a:r>
            <a:rPr lang="en-US" sz="1800" dirty="0"/>
            <a:t>Correlations</a:t>
          </a:r>
        </a:p>
      </dgm:t>
    </dgm:pt>
    <dgm:pt modelId="{FAFBD12D-49B7-FE41-B0D0-E31644C4C9E8}" type="parTrans" cxnId="{0924997B-BA78-4C49-8EC6-38632467CAE3}">
      <dgm:prSet/>
      <dgm:spPr/>
      <dgm:t>
        <a:bodyPr/>
        <a:lstStyle/>
        <a:p>
          <a:endParaRPr lang="en-US"/>
        </a:p>
      </dgm:t>
    </dgm:pt>
    <dgm:pt modelId="{11BD4F00-5BD3-7748-AB37-2D3997FAB096}" type="sibTrans" cxnId="{0924997B-BA78-4C49-8EC6-38632467CAE3}">
      <dgm:prSet/>
      <dgm:spPr/>
      <dgm:t>
        <a:bodyPr/>
        <a:lstStyle/>
        <a:p>
          <a:endParaRPr lang="en-US"/>
        </a:p>
      </dgm:t>
    </dgm:pt>
    <dgm:pt modelId="{21B73B96-00DC-FB41-AAEA-3914CFC41141}" type="pres">
      <dgm:prSet presAssocID="{07C55BB1-B954-7C4F-893F-ABBE256B522D}" presName="Name0" presStyleCnt="0">
        <dgm:presLayoutVars>
          <dgm:dir/>
          <dgm:animLvl val="lvl"/>
          <dgm:resizeHandles val="exact"/>
        </dgm:presLayoutVars>
      </dgm:prSet>
      <dgm:spPr/>
    </dgm:pt>
    <dgm:pt modelId="{DD548460-311E-A84D-AA53-F9BEB1D0DA86}" type="pres">
      <dgm:prSet presAssocID="{07C55BB1-B954-7C4F-893F-ABBE256B522D}" presName="tSp" presStyleCnt="0"/>
      <dgm:spPr/>
    </dgm:pt>
    <dgm:pt modelId="{EA6E61CD-E44A-5240-AC2D-50BA1905264B}" type="pres">
      <dgm:prSet presAssocID="{07C55BB1-B954-7C4F-893F-ABBE256B522D}" presName="bSp" presStyleCnt="0"/>
      <dgm:spPr/>
    </dgm:pt>
    <dgm:pt modelId="{E81355B4-4826-6747-8B9C-28DA4CA23E39}" type="pres">
      <dgm:prSet presAssocID="{07C55BB1-B954-7C4F-893F-ABBE256B522D}" presName="process" presStyleCnt="0"/>
      <dgm:spPr/>
    </dgm:pt>
    <dgm:pt modelId="{1BC6626E-07CD-D342-B555-4D28ADCCF48D}" type="pres">
      <dgm:prSet presAssocID="{10467F15-CA94-A04D-915A-A2D28A7D0687}" presName="composite1" presStyleCnt="0"/>
      <dgm:spPr/>
    </dgm:pt>
    <dgm:pt modelId="{44E0122A-1720-AF4D-965F-542C0DFB8EA4}" type="pres">
      <dgm:prSet presAssocID="{10467F15-CA94-A04D-915A-A2D28A7D0687}" presName="dummyNode1" presStyleLbl="node1" presStyleIdx="0" presStyleCnt="3"/>
      <dgm:spPr/>
    </dgm:pt>
    <dgm:pt modelId="{FF089B3E-1326-E147-BD1C-5487BEE7B08F}" type="pres">
      <dgm:prSet presAssocID="{10467F15-CA94-A04D-915A-A2D28A7D0687}" presName="childNode1" presStyleLbl="bgAcc1" presStyleIdx="0" presStyleCnt="3">
        <dgm:presLayoutVars>
          <dgm:bulletEnabled val="1"/>
        </dgm:presLayoutVars>
      </dgm:prSet>
      <dgm:spPr/>
    </dgm:pt>
    <dgm:pt modelId="{C8A74F38-214B-644D-9D34-27295D17E960}" type="pres">
      <dgm:prSet presAssocID="{10467F15-CA94-A04D-915A-A2D28A7D0687}" presName="childNode1tx" presStyleLbl="bgAcc1" presStyleIdx="0" presStyleCnt="3">
        <dgm:presLayoutVars>
          <dgm:bulletEnabled val="1"/>
        </dgm:presLayoutVars>
      </dgm:prSet>
      <dgm:spPr/>
    </dgm:pt>
    <dgm:pt modelId="{FB05BC0F-07A7-F440-8384-FB16DDE43117}" type="pres">
      <dgm:prSet presAssocID="{10467F15-CA94-A04D-915A-A2D28A7D0687}" presName="parentNode1" presStyleLbl="node1" presStyleIdx="0" presStyleCnt="3">
        <dgm:presLayoutVars>
          <dgm:chMax val="1"/>
          <dgm:bulletEnabled val="1"/>
        </dgm:presLayoutVars>
      </dgm:prSet>
      <dgm:spPr/>
    </dgm:pt>
    <dgm:pt modelId="{15ABB649-60AE-0148-BC99-26B899859D0C}" type="pres">
      <dgm:prSet presAssocID="{10467F15-CA94-A04D-915A-A2D28A7D0687}" presName="connSite1" presStyleCnt="0"/>
      <dgm:spPr/>
    </dgm:pt>
    <dgm:pt modelId="{0651E3A5-1F71-984D-90A6-3FDDC07A382F}" type="pres">
      <dgm:prSet presAssocID="{A69DBC98-3928-DA40-80E4-488AB728B444}" presName="Name9" presStyleLbl="sibTrans2D1" presStyleIdx="0" presStyleCnt="2"/>
      <dgm:spPr/>
    </dgm:pt>
    <dgm:pt modelId="{0EE0A87F-6939-114C-9681-137567F050C7}" type="pres">
      <dgm:prSet presAssocID="{DF1981D7-A9BA-AA43-87CD-A94F5841A9B5}" presName="composite2" presStyleCnt="0"/>
      <dgm:spPr/>
    </dgm:pt>
    <dgm:pt modelId="{506842F5-F0E1-5E44-8D94-DB37DF135C17}" type="pres">
      <dgm:prSet presAssocID="{DF1981D7-A9BA-AA43-87CD-A94F5841A9B5}" presName="dummyNode2" presStyleLbl="node1" presStyleIdx="0" presStyleCnt="3"/>
      <dgm:spPr/>
    </dgm:pt>
    <dgm:pt modelId="{110AEB26-F981-1946-88FA-4A8DD3226C08}" type="pres">
      <dgm:prSet presAssocID="{DF1981D7-A9BA-AA43-87CD-A94F5841A9B5}" presName="childNode2" presStyleLbl="bgAcc1" presStyleIdx="1" presStyleCnt="3">
        <dgm:presLayoutVars>
          <dgm:bulletEnabled val="1"/>
        </dgm:presLayoutVars>
      </dgm:prSet>
      <dgm:spPr/>
    </dgm:pt>
    <dgm:pt modelId="{299D507E-05AE-834C-A9AC-399D952CCA6B}" type="pres">
      <dgm:prSet presAssocID="{DF1981D7-A9BA-AA43-87CD-A94F5841A9B5}" presName="childNode2tx" presStyleLbl="bgAcc1" presStyleIdx="1" presStyleCnt="3">
        <dgm:presLayoutVars>
          <dgm:bulletEnabled val="1"/>
        </dgm:presLayoutVars>
      </dgm:prSet>
      <dgm:spPr/>
    </dgm:pt>
    <dgm:pt modelId="{C61C6B0F-2A55-7E4A-A0EA-1FE2B000CF0B}" type="pres">
      <dgm:prSet presAssocID="{DF1981D7-A9BA-AA43-87CD-A94F5841A9B5}" presName="parentNode2" presStyleLbl="node1" presStyleIdx="1" presStyleCnt="3">
        <dgm:presLayoutVars>
          <dgm:chMax val="0"/>
          <dgm:bulletEnabled val="1"/>
        </dgm:presLayoutVars>
      </dgm:prSet>
      <dgm:spPr/>
    </dgm:pt>
    <dgm:pt modelId="{58791DF5-1B88-0D41-9EBB-C336C6FC8C32}" type="pres">
      <dgm:prSet presAssocID="{DF1981D7-A9BA-AA43-87CD-A94F5841A9B5}" presName="connSite2" presStyleCnt="0"/>
      <dgm:spPr/>
    </dgm:pt>
    <dgm:pt modelId="{6059BF33-784D-8C42-8B73-EC69B9EE280D}" type="pres">
      <dgm:prSet presAssocID="{94009C33-B4CD-DC45-8080-2C0DD2193EBA}" presName="Name18" presStyleLbl="sibTrans2D1" presStyleIdx="1" presStyleCnt="2"/>
      <dgm:spPr/>
    </dgm:pt>
    <dgm:pt modelId="{C7F2CD4E-E96D-414C-B4E3-F129D2325E9B}" type="pres">
      <dgm:prSet presAssocID="{D88172F9-F588-5949-8EDB-986D66246B80}" presName="composite1" presStyleCnt="0"/>
      <dgm:spPr/>
    </dgm:pt>
    <dgm:pt modelId="{71FD4B33-3D89-F94A-AEAB-7035153C75E4}" type="pres">
      <dgm:prSet presAssocID="{D88172F9-F588-5949-8EDB-986D66246B80}" presName="dummyNode1" presStyleLbl="node1" presStyleIdx="1" presStyleCnt="3"/>
      <dgm:spPr/>
    </dgm:pt>
    <dgm:pt modelId="{1B3C4EB7-4B49-5045-9C46-A242FBD11842}" type="pres">
      <dgm:prSet presAssocID="{D88172F9-F588-5949-8EDB-986D66246B80}" presName="childNode1" presStyleLbl="bgAcc1" presStyleIdx="2" presStyleCnt="3" custLinFactNeighborY="-813">
        <dgm:presLayoutVars>
          <dgm:bulletEnabled val="1"/>
        </dgm:presLayoutVars>
      </dgm:prSet>
      <dgm:spPr/>
    </dgm:pt>
    <dgm:pt modelId="{EF125A13-4414-5C48-87E4-7C08A41E358B}" type="pres">
      <dgm:prSet presAssocID="{D88172F9-F588-5949-8EDB-986D66246B80}" presName="childNode1tx" presStyleLbl="bgAcc1" presStyleIdx="2" presStyleCnt="3">
        <dgm:presLayoutVars>
          <dgm:bulletEnabled val="1"/>
        </dgm:presLayoutVars>
      </dgm:prSet>
      <dgm:spPr/>
    </dgm:pt>
    <dgm:pt modelId="{ED2D397C-47E3-4742-A562-423427D7E59B}" type="pres">
      <dgm:prSet presAssocID="{D88172F9-F588-5949-8EDB-986D66246B80}" presName="parentNode1" presStyleLbl="node1" presStyleIdx="2" presStyleCnt="3">
        <dgm:presLayoutVars>
          <dgm:chMax val="1"/>
          <dgm:bulletEnabled val="1"/>
        </dgm:presLayoutVars>
      </dgm:prSet>
      <dgm:spPr/>
    </dgm:pt>
    <dgm:pt modelId="{681F5F63-562F-F141-B9F3-6CB480BE6E53}" type="pres">
      <dgm:prSet presAssocID="{D88172F9-F588-5949-8EDB-986D66246B80}" presName="connSite1" presStyleCnt="0"/>
      <dgm:spPr/>
    </dgm:pt>
  </dgm:ptLst>
  <dgm:cxnLst>
    <dgm:cxn modelId="{CE426B10-E692-034C-AD31-3FA77B70D1C9}" srcId="{D88172F9-F588-5949-8EDB-986D66246B80}" destId="{B91C580B-62A5-3A47-B4AA-506F8BB1847A}" srcOrd="1" destOrd="0" parTransId="{C3E271C9-B589-3046-845D-FF19767C9142}" sibTransId="{9EBD1D8D-AC9B-EA47-A77D-FE6D6C2E6104}"/>
    <dgm:cxn modelId="{E98AC119-B305-824D-8789-9DECBE584967}" type="presOf" srcId="{DF1981D7-A9BA-AA43-87CD-A94F5841A9B5}" destId="{C61C6B0F-2A55-7E4A-A0EA-1FE2B000CF0B}" srcOrd="0" destOrd="0" presId="urn:microsoft.com/office/officeart/2005/8/layout/hProcess4"/>
    <dgm:cxn modelId="{C15D4C1D-4D1C-CC46-987E-1A35B571B054}" type="presOf" srcId="{D88172F9-F588-5949-8EDB-986D66246B80}" destId="{ED2D397C-47E3-4742-A562-423427D7E59B}" srcOrd="0" destOrd="0" presId="urn:microsoft.com/office/officeart/2005/8/layout/hProcess4"/>
    <dgm:cxn modelId="{AB26B21E-98C4-7A4F-BEFA-25722167E36E}" type="presOf" srcId="{94009C33-B4CD-DC45-8080-2C0DD2193EBA}" destId="{6059BF33-784D-8C42-8B73-EC69B9EE280D}" srcOrd="0" destOrd="0" presId="urn:microsoft.com/office/officeart/2005/8/layout/hProcess4"/>
    <dgm:cxn modelId="{8F2D0529-3367-B64C-84B6-019B346E1C83}" type="presOf" srcId="{07C55BB1-B954-7C4F-893F-ABBE256B522D}" destId="{21B73B96-00DC-FB41-AAEA-3914CFC41141}" srcOrd="0" destOrd="0" presId="urn:microsoft.com/office/officeart/2005/8/layout/hProcess4"/>
    <dgm:cxn modelId="{D31B152C-D5D9-1E42-980F-E5A052F56EDC}" srcId="{D88172F9-F588-5949-8EDB-986D66246B80}" destId="{8B6FADFD-600F-884F-9F68-C24E4B560BA2}" srcOrd="0" destOrd="0" parTransId="{3AD0D6CD-BD3C-544E-8034-1E0942A3598F}" sibTransId="{FD38051C-6CA8-7242-9B12-AA5C6EAD44EF}"/>
    <dgm:cxn modelId="{EC3FCD2F-CE0D-9F47-A310-7A81F25B8F99}" type="presOf" srcId="{A69DBC98-3928-DA40-80E4-488AB728B444}" destId="{0651E3A5-1F71-984D-90A6-3FDDC07A382F}" srcOrd="0" destOrd="0" presId="urn:microsoft.com/office/officeart/2005/8/layout/hProcess4"/>
    <dgm:cxn modelId="{8ED28F37-A658-5741-B0D1-6888A52C4BC0}" srcId="{10467F15-CA94-A04D-915A-A2D28A7D0687}" destId="{536BD627-573E-AB45-BA0F-0ACA772E75E1}" srcOrd="1" destOrd="0" parTransId="{8181A959-7A99-2340-81DD-5F79B2637EA4}" sibTransId="{4387484B-4FEE-C245-A5CE-3EEFBF8F3892}"/>
    <dgm:cxn modelId="{CC6A9045-57B6-5748-B3E8-27CAA267690F}" srcId="{DF1981D7-A9BA-AA43-87CD-A94F5841A9B5}" destId="{A5DE25E4-50CC-394F-B289-C823FDD665A1}" srcOrd="1" destOrd="0" parTransId="{4B174FFD-35EE-154E-B7CA-4CB49CC55A98}" sibTransId="{BC746BA8-7E55-A74E-9A32-FAEA2E83CF00}"/>
    <dgm:cxn modelId="{30EEDE46-9967-624C-858D-7F8E30D82DF4}" srcId="{10467F15-CA94-A04D-915A-A2D28A7D0687}" destId="{31B925BA-246E-F847-8C53-B7F7AC241D7C}" srcOrd="0" destOrd="0" parTransId="{FF7A39C0-A487-3D42-B6F6-752A84C17B82}" sibTransId="{63453F9B-2A13-9645-8D3C-890BC98D4ADC}"/>
    <dgm:cxn modelId="{CA51334C-8E56-F94F-B8F3-6E424A3309B1}" type="presOf" srcId="{A5DE25E4-50CC-394F-B289-C823FDD665A1}" destId="{110AEB26-F981-1946-88FA-4A8DD3226C08}" srcOrd="0" destOrd="1" presId="urn:microsoft.com/office/officeart/2005/8/layout/hProcess4"/>
    <dgm:cxn modelId="{73E4364C-45DA-C845-8854-8F86DA4B0ACD}" type="presOf" srcId="{536BD627-573E-AB45-BA0F-0ACA772E75E1}" destId="{C8A74F38-214B-644D-9D34-27295D17E960}" srcOrd="1" destOrd="1" presId="urn:microsoft.com/office/officeart/2005/8/layout/hProcess4"/>
    <dgm:cxn modelId="{C687824D-9473-0548-AEAA-792462F1625D}" type="presOf" srcId="{31B925BA-246E-F847-8C53-B7F7AC241D7C}" destId="{C8A74F38-214B-644D-9D34-27295D17E960}" srcOrd="1" destOrd="0" presId="urn:microsoft.com/office/officeart/2005/8/layout/hProcess4"/>
    <dgm:cxn modelId="{FCBB0B55-A78B-AC49-A397-AA5BFCCCC055}" type="presOf" srcId="{8B6FADFD-600F-884F-9F68-C24E4B560BA2}" destId="{1B3C4EB7-4B49-5045-9C46-A242FBD11842}" srcOrd="0" destOrd="0" presId="urn:microsoft.com/office/officeart/2005/8/layout/hProcess4"/>
    <dgm:cxn modelId="{2B66A65F-8CE1-0046-A2FC-B27E9D922610}" type="presOf" srcId="{5584887B-6203-284E-A194-02F411716265}" destId="{EF125A13-4414-5C48-87E4-7C08A41E358B}" srcOrd="1" destOrd="2" presId="urn:microsoft.com/office/officeart/2005/8/layout/hProcess4"/>
    <dgm:cxn modelId="{0924997B-BA78-4C49-8EC6-38632467CAE3}" srcId="{D88172F9-F588-5949-8EDB-986D66246B80}" destId="{5584887B-6203-284E-A194-02F411716265}" srcOrd="2" destOrd="0" parTransId="{FAFBD12D-49B7-FE41-B0D0-E31644C4C9E8}" sibTransId="{11BD4F00-5BD3-7748-AB37-2D3997FAB096}"/>
    <dgm:cxn modelId="{14989285-308B-954A-849D-F819355CE5FA}" type="presOf" srcId="{B91C580B-62A5-3A47-B4AA-506F8BB1847A}" destId="{EF125A13-4414-5C48-87E4-7C08A41E358B}" srcOrd="1" destOrd="1" presId="urn:microsoft.com/office/officeart/2005/8/layout/hProcess4"/>
    <dgm:cxn modelId="{305B2286-4748-4B46-820B-8CE9F0497AF3}" type="presOf" srcId="{536BD627-573E-AB45-BA0F-0ACA772E75E1}" destId="{FF089B3E-1326-E147-BD1C-5487BEE7B08F}" srcOrd="0" destOrd="1" presId="urn:microsoft.com/office/officeart/2005/8/layout/hProcess4"/>
    <dgm:cxn modelId="{319DB98F-F3A7-DC49-A222-E8DABDCDC328}" type="presOf" srcId="{31B925BA-246E-F847-8C53-B7F7AC241D7C}" destId="{FF089B3E-1326-E147-BD1C-5487BEE7B08F}" srcOrd="0" destOrd="0" presId="urn:microsoft.com/office/officeart/2005/8/layout/hProcess4"/>
    <dgm:cxn modelId="{B52CF595-39E2-8B40-AC79-F90E7A59B6AB}" srcId="{07C55BB1-B954-7C4F-893F-ABBE256B522D}" destId="{D88172F9-F588-5949-8EDB-986D66246B80}" srcOrd="2" destOrd="0" parTransId="{961286AB-22EB-884F-8B81-75658181B344}" sibTransId="{4CB78FA7-65EF-AF46-81EB-55677CE1307D}"/>
    <dgm:cxn modelId="{AEDD7DA7-BEA7-6247-8F82-21BFC240BA4D}" type="presOf" srcId="{E4912E05-4711-994E-BCDD-D7D2AAFDDCC5}" destId="{110AEB26-F981-1946-88FA-4A8DD3226C08}" srcOrd="0" destOrd="0" presId="urn:microsoft.com/office/officeart/2005/8/layout/hProcess4"/>
    <dgm:cxn modelId="{47A38AB7-A236-D64C-9CA7-3FB679F6F742}" srcId="{07C55BB1-B954-7C4F-893F-ABBE256B522D}" destId="{10467F15-CA94-A04D-915A-A2D28A7D0687}" srcOrd="0" destOrd="0" parTransId="{89EF875F-7FFC-104D-A6D2-88CD7C691765}" sibTransId="{A69DBC98-3928-DA40-80E4-488AB728B444}"/>
    <dgm:cxn modelId="{FFBA87BB-0DD3-B14D-B0E2-1AB9E50FABB1}" srcId="{07C55BB1-B954-7C4F-893F-ABBE256B522D}" destId="{DF1981D7-A9BA-AA43-87CD-A94F5841A9B5}" srcOrd="1" destOrd="0" parTransId="{D3150C1A-9B2D-7C4D-BB3C-64CD6BB393CE}" sibTransId="{94009C33-B4CD-DC45-8080-2C0DD2193EBA}"/>
    <dgm:cxn modelId="{639F08BD-074A-C542-8B3E-F467FC87C9BF}" type="presOf" srcId="{10467F15-CA94-A04D-915A-A2D28A7D0687}" destId="{FB05BC0F-07A7-F440-8384-FB16DDE43117}" srcOrd="0" destOrd="0" presId="urn:microsoft.com/office/officeart/2005/8/layout/hProcess4"/>
    <dgm:cxn modelId="{0FF58FC3-8CD6-DB4C-87B2-C28F3E5ADFAC}" type="presOf" srcId="{B91C580B-62A5-3A47-B4AA-506F8BB1847A}" destId="{1B3C4EB7-4B49-5045-9C46-A242FBD11842}" srcOrd="0" destOrd="1" presId="urn:microsoft.com/office/officeart/2005/8/layout/hProcess4"/>
    <dgm:cxn modelId="{C73B2FE0-D698-1B40-8193-18C7F6291BDF}" type="presOf" srcId="{A5DE25E4-50CC-394F-B289-C823FDD665A1}" destId="{299D507E-05AE-834C-A9AC-399D952CCA6B}" srcOrd="1" destOrd="1" presId="urn:microsoft.com/office/officeart/2005/8/layout/hProcess4"/>
    <dgm:cxn modelId="{F80D9AE3-43F7-BB47-B6E4-A31F617278D9}" type="presOf" srcId="{5584887B-6203-284E-A194-02F411716265}" destId="{1B3C4EB7-4B49-5045-9C46-A242FBD11842}" srcOrd="0" destOrd="2" presId="urn:microsoft.com/office/officeart/2005/8/layout/hProcess4"/>
    <dgm:cxn modelId="{04A5ECE5-65DE-784C-94E0-9544614F4185}" type="presOf" srcId="{E4912E05-4711-994E-BCDD-D7D2AAFDDCC5}" destId="{299D507E-05AE-834C-A9AC-399D952CCA6B}" srcOrd="1" destOrd="0" presId="urn:microsoft.com/office/officeart/2005/8/layout/hProcess4"/>
    <dgm:cxn modelId="{E09C35E6-1CA5-6E49-B829-7689196BE434}" type="presOf" srcId="{8B6FADFD-600F-884F-9F68-C24E4B560BA2}" destId="{EF125A13-4414-5C48-87E4-7C08A41E358B}" srcOrd="1" destOrd="0" presId="urn:microsoft.com/office/officeart/2005/8/layout/hProcess4"/>
    <dgm:cxn modelId="{AFDBABF6-6031-1440-AA32-EBDFD7FE2EBF}" srcId="{DF1981D7-A9BA-AA43-87CD-A94F5841A9B5}" destId="{E4912E05-4711-994E-BCDD-D7D2AAFDDCC5}" srcOrd="0" destOrd="0" parTransId="{548EED9E-A3F8-4749-86AF-F98472041014}" sibTransId="{09A2358E-0A59-DF4A-97C2-77AAA8D8749E}"/>
    <dgm:cxn modelId="{D5E63F48-0813-5D45-8476-FEB1A3B26573}" type="presParOf" srcId="{21B73B96-00DC-FB41-AAEA-3914CFC41141}" destId="{DD548460-311E-A84D-AA53-F9BEB1D0DA86}" srcOrd="0" destOrd="0" presId="urn:microsoft.com/office/officeart/2005/8/layout/hProcess4"/>
    <dgm:cxn modelId="{F446F347-8816-3C4E-BE6B-E582EF894EBA}" type="presParOf" srcId="{21B73B96-00DC-FB41-AAEA-3914CFC41141}" destId="{EA6E61CD-E44A-5240-AC2D-50BA1905264B}" srcOrd="1" destOrd="0" presId="urn:microsoft.com/office/officeart/2005/8/layout/hProcess4"/>
    <dgm:cxn modelId="{CD9A8ED9-9E7F-744A-B679-4CDBAF7DCB73}" type="presParOf" srcId="{21B73B96-00DC-FB41-AAEA-3914CFC41141}" destId="{E81355B4-4826-6747-8B9C-28DA4CA23E39}" srcOrd="2" destOrd="0" presId="urn:microsoft.com/office/officeart/2005/8/layout/hProcess4"/>
    <dgm:cxn modelId="{224AA8A0-A133-914D-B887-86C062F20EEA}" type="presParOf" srcId="{E81355B4-4826-6747-8B9C-28DA4CA23E39}" destId="{1BC6626E-07CD-D342-B555-4D28ADCCF48D}" srcOrd="0" destOrd="0" presId="urn:microsoft.com/office/officeart/2005/8/layout/hProcess4"/>
    <dgm:cxn modelId="{3DA2E124-C347-5644-AEFC-5B140FFF4308}" type="presParOf" srcId="{1BC6626E-07CD-D342-B555-4D28ADCCF48D}" destId="{44E0122A-1720-AF4D-965F-542C0DFB8EA4}" srcOrd="0" destOrd="0" presId="urn:microsoft.com/office/officeart/2005/8/layout/hProcess4"/>
    <dgm:cxn modelId="{9D050477-1894-BE49-A959-439ACC864856}" type="presParOf" srcId="{1BC6626E-07CD-D342-B555-4D28ADCCF48D}" destId="{FF089B3E-1326-E147-BD1C-5487BEE7B08F}" srcOrd="1" destOrd="0" presId="urn:microsoft.com/office/officeart/2005/8/layout/hProcess4"/>
    <dgm:cxn modelId="{408FEB99-524D-134C-BF2F-65B8275C475B}" type="presParOf" srcId="{1BC6626E-07CD-D342-B555-4D28ADCCF48D}" destId="{C8A74F38-214B-644D-9D34-27295D17E960}" srcOrd="2" destOrd="0" presId="urn:microsoft.com/office/officeart/2005/8/layout/hProcess4"/>
    <dgm:cxn modelId="{6FD91FCD-6273-7D4F-A7A8-0661D3BCCCB6}" type="presParOf" srcId="{1BC6626E-07CD-D342-B555-4D28ADCCF48D}" destId="{FB05BC0F-07A7-F440-8384-FB16DDE43117}" srcOrd="3" destOrd="0" presId="urn:microsoft.com/office/officeart/2005/8/layout/hProcess4"/>
    <dgm:cxn modelId="{525C4086-827C-A141-A859-09E96D00CC50}" type="presParOf" srcId="{1BC6626E-07CD-D342-B555-4D28ADCCF48D}" destId="{15ABB649-60AE-0148-BC99-26B899859D0C}" srcOrd="4" destOrd="0" presId="urn:microsoft.com/office/officeart/2005/8/layout/hProcess4"/>
    <dgm:cxn modelId="{CC13961A-79F7-8C40-A3C2-ADA3C6D26467}" type="presParOf" srcId="{E81355B4-4826-6747-8B9C-28DA4CA23E39}" destId="{0651E3A5-1F71-984D-90A6-3FDDC07A382F}" srcOrd="1" destOrd="0" presId="urn:microsoft.com/office/officeart/2005/8/layout/hProcess4"/>
    <dgm:cxn modelId="{2C7D0B96-B7F1-264D-BF5E-0015E28272CD}" type="presParOf" srcId="{E81355B4-4826-6747-8B9C-28DA4CA23E39}" destId="{0EE0A87F-6939-114C-9681-137567F050C7}" srcOrd="2" destOrd="0" presId="urn:microsoft.com/office/officeart/2005/8/layout/hProcess4"/>
    <dgm:cxn modelId="{79DF8CD5-BF04-CF40-AA69-6B492DE2E068}" type="presParOf" srcId="{0EE0A87F-6939-114C-9681-137567F050C7}" destId="{506842F5-F0E1-5E44-8D94-DB37DF135C17}" srcOrd="0" destOrd="0" presId="urn:microsoft.com/office/officeart/2005/8/layout/hProcess4"/>
    <dgm:cxn modelId="{8F382D5D-6520-A54C-A9DC-89532664D6C3}" type="presParOf" srcId="{0EE0A87F-6939-114C-9681-137567F050C7}" destId="{110AEB26-F981-1946-88FA-4A8DD3226C08}" srcOrd="1" destOrd="0" presId="urn:microsoft.com/office/officeart/2005/8/layout/hProcess4"/>
    <dgm:cxn modelId="{705605EE-7D0B-754D-A41D-CF780B110EA5}" type="presParOf" srcId="{0EE0A87F-6939-114C-9681-137567F050C7}" destId="{299D507E-05AE-834C-A9AC-399D952CCA6B}" srcOrd="2" destOrd="0" presId="urn:microsoft.com/office/officeart/2005/8/layout/hProcess4"/>
    <dgm:cxn modelId="{BC1D1BF1-21A6-2E4E-9EF2-89FA2BD13AF5}" type="presParOf" srcId="{0EE0A87F-6939-114C-9681-137567F050C7}" destId="{C61C6B0F-2A55-7E4A-A0EA-1FE2B000CF0B}" srcOrd="3" destOrd="0" presId="urn:microsoft.com/office/officeart/2005/8/layout/hProcess4"/>
    <dgm:cxn modelId="{3313FA06-A42A-9643-97CC-494FE9621FA5}" type="presParOf" srcId="{0EE0A87F-6939-114C-9681-137567F050C7}" destId="{58791DF5-1B88-0D41-9EBB-C336C6FC8C32}" srcOrd="4" destOrd="0" presId="urn:microsoft.com/office/officeart/2005/8/layout/hProcess4"/>
    <dgm:cxn modelId="{78C11027-5265-4744-85EA-AD9D03CF9456}" type="presParOf" srcId="{E81355B4-4826-6747-8B9C-28DA4CA23E39}" destId="{6059BF33-784D-8C42-8B73-EC69B9EE280D}" srcOrd="3" destOrd="0" presId="urn:microsoft.com/office/officeart/2005/8/layout/hProcess4"/>
    <dgm:cxn modelId="{4B17A5E8-058D-7A4F-9BEB-971F72284949}" type="presParOf" srcId="{E81355B4-4826-6747-8B9C-28DA4CA23E39}" destId="{C7F2CD4E-E96D-414C-B4E3-F129D2325E9B}" srcOrd="4" destOrd="0" presId="urn:microsoft.com/office/officeart/2005/8/layout/hProcess4"/>
    <dgm:cxn modelId="{AB83A333-4374-5643-93FE-FA645DA3199B}" type="presParOf" srcId="{C7F2CD4E-E96D-414C-B4E3-F129D2325E9B}" destId="{71FD4B33-3D89-F94A-AEAB-7035153C75E4}" srcOrd="0" destOrd="0" presId="urn:microsoft.com/office/officeart/2005/8/layout/hProcess4"/>
    <dgm:cxn modelId="{07545863-26C3-4849-A0B4-AB7204E60A83}" type="presParOf" srcId="{C7F2CD4E-E96D-414C-B4E3-F129D2325E9B}" destId="{1B3C4EB7-4B49-5045-9C46-A242FBD11842}" srcOrd="1" destOrd="0" presId="urn:microsoft.com/office/officeart/2005/8/layout/hProcess4"/>
    <dgm:cxn modelId="{A297E9AF-40B4-214F-9101-CE2EA409A461}" type="presParOf" srcId="{C7F2CD4E-E96D-414C-B4E3-F129D2325E9B}" destId="{EF125A13-4414-5C48-87E4-7C08A41E358B}" srcOrd="2" destOrd="0" presId="urn:microsoft.com/office/officeart/2005/8/layout/hProcess4"/>
    <dgm:cxn modelId="{3DFC4077-3BB4-D44A-8706-69CCCBA167D3}" type="presParOf" srcId="{C7F2CD4E-E96D-414C-B4E3-F129D2325E9B}" destId="{ED2D397C-47E3-4742-A562-423427D7E59B}" srcOrd="3" destOrd="0" presId="urn:microsoft.com/office/officeart/2005/8/layout/hProcess4"/>
    <dgm:cxn modelId="{F0781A49-1108-7243-9DCB-DA81750E5354}" type="presParOf" srcId="{C7F2CD4E-E96D-414C-B4E3-F129D2325E9B}" destId="{681F5F63-562F-F141-B9F3-6CB480BE6E53}"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7C55BB1-B954-7C4F-893F-ABBE256B522D}" type="doc">
      <dgm:prSet loTypeId="urn:microsoft.com/office/officeart/2005/8/layout/hProcess4" loCatId="" qsTypeId="urn:microsoft.com/office/officeart/2005/8/quickstyle/simple1" qsCatId="simple" csTypeId="urn:microsoft.com/office/officeart/2005/8/colors/accent1_2" csCatId="accent1" phldr="1"/>
      <dgm:spPr/>
    </dgm:pt>
    <dgm:pt modelId="{10467F15-CA94-A04D-915A-A2D28A7D0687}">
      <dgm:prSet phldrT="[Text]"/>
      <dgm:spPr/>
      <dgm:t>
        <a:bodyPr/>
        <a:lstStyle/>
        <a:p>
          <a:r>
            <a:rPr lang="en-US" dirty="0"/>
            <a:t>Data collection</a:t>
          </a:r>
        </a:p>
      </dgm:t>
    </dgm:pt>
    <dgm:pt modelId="{89EF875F-7FFC-104D-A6D2-88CD7C691765}" type="parTrans" cxnId="{47A38AB7-A236-D64C-9CA7-3FB679F6F742}">
      <dgm:prSet/>
      <dgm:spPr/>
      <dgm:t>
        <a:bodyPr/>
        <a:lstStyle/>
        <a:p>
          <a:endParaRPr lang="en-US"/>
        </a:p>
      </dgm:t>
    </dgm:pt>
    <dgm:pt modelId="{A69DBC98-3928-DA40-80E4-488AB728B444}" type="sibTrans" cxnId="{47A38AB7-A236-D64C-9CA7-3FB679F6F742}">
      <dgm:prSet/>
      <dgm:spPr/>
      <dgm:t>
        <a:bodyPr/>
        <a:lstStyle/>
        <a:p>
          <a:endParaRPr lang="en-US"/>
        </a:p>
      </dgm:t>
    </dgm:pt>
    <dgm:pt modelId="{DF1981D7-A9BA-AA43-87CD-A94F5841A9B5}">
      <dgm:prSet phldrT="[Text]">
        <dgm:style>
          <a:lnRef idx="1">
            <a:schemeClr val="accent1"/>
          </a:lnRef>
          <a:fillRef idx="3">
            <a:schemeClr val="accent1"/>
          </a:fillRef>
          <a:effectRef idx="2">
            <a:schemeClr val="accent1"/>
          </a:effectRef>
          <a:fontRef idx="minor">
            <a:schemeClr val="lt1"/>
          </a:fontRef>
        </dgm:style>
      </dgm:prSet>
      <dgm:spPr>
        <a:ln/>
      </dgm:spPr>
      <dgm:t>
        <a:bodyPr/>
        <a:lstStyle/>
        <a:p>
          <a:r>
            <a:rPr lang="en-US" dirty="0"/>
            <a:t>Data cleaning</a:t>
          </a:r>
        </a:p>
      </dgm:t>
    </dgm:pt>
    <dgm:pt modelId="{D3150C1A-9B2D-7C4D-BB3C-64CD6BB393CE}" type="parTrans" cxnId="{FFBA87BB-0DD3-B14D-B0E2-1AB9E50FABB1}">
      <dgm:prSet/>
      <dgm:spPr/>
      <dgm:t>
        <a:bodyPr/>
        <a:lstStyle/>
        <a:p>
          <a:endParaRPr lang="en-US"/>
        </a:p>
      </dgm:t>
    </dgm:pt>
    <dgm:pt modelId="{94009C33-B4CD-DC45-8080-2C0DD2193EBA}" type="sibTrans" cxnId="{FFBA87BB-0DD3-B14D-B0E2-1AB9E50FABB1}">
      <dgm:prSet/>
      <dgm:spPr/>
      <dgm:t>
        <a:bodyPr/>
        <a:lstStyle/>
        <a:p>
          <a:endParaRPr lang="en-US"/>
        </a:p>
      </dgm:t>
    </dgm:pt>
    <dgm:pt modelId="{D88172F9-F588-5949-8EDB-986D66246B80}">
      <dgm:prSet phldrT="[Text]"/>
      <dgm:spPr>
        <a:solidFill>
          <a:srgbClr val="C00000"/>
        </a:solidFill>
        <a:ln>
          <a:solidFill>
            <a:schemeClr val="tx1"/>
          </a:solidFill>
        </a:ln>
      </dgm:spPr>
      <dgm:t>
        <a:bodyPr/>
        <a:lstStyle/>
        <a:p>
          <a:r>
            <a:rPr lang="en-US" dirty="0"/>
            <a:t>Data analysis</a:t>
          </a:r>
        </a:p>
      </dgm:t>
    </dgm:pt>
    <dgm:pt modelId="{961286AB-22EB-884F-8B81-75658181B344}" type="parTrans" cxnId="{B52CF595-39E2-8B40-AC79-F90E7A59B6AB}">
      <dgm:prSet/>
      <dgm:spPr/>
      <dgm:t>
        <a:bodyPr/>
        <a:lstStyle/>
        <a:p>
          <a:endParaRPr lang="en-US"/>
        </a:p>
      </dgm:t>
    </dgm:pt>
    <dgm:pt modelId="{4CB78FA7-65EF-AF46-81EB-55677CE1307D}" type="sibTrans" cxnId="{B52CF595-39E2-8B40-AC79-F90E7A59B6AB}">
      <dgm:prSet/>
      <dgm:spPr/>
      <dgm:t>
        <a:bodyPr/>
        <a:lstStyle/>
        <a:p>
          <a:endParaRPr lang="en-US"/>
        </a:p>
      </dgm:t>
    </dgm:pt>
    <dgm:pt modelId="{31B925BA-246E-F847-8C53-B7F7AC241D7C}">
      <dgm:prSet custT="1"/>
      <dgm:spPr/>
      <dgm:t>
        <a:bodyPr anchor="ctr"/>
        <a:lstStyle/>
        <a:p>
          <a:r>
            <a:rPr lang="en-US" sz="1800" dirty="0"/>
            <a:t>OECD </a:t>
          </a:r>
          <a:r>
            <a:rPr lang="en-US" sz="1800" dirty="0" err="1"/>
            <a:t>DataBase</a:t>
          </a:r>
          <a:endParaRPr lang="en-US" sz="1800" dirty="0"/>
        </a:p>
      </dgm:t>
    </dgm:pt>
    <dgm:pt modelId="{FF7A39C0-A487-3D42-B6F6-752A84C17B82}" type="parTrans" cxnId="{30EEDE46-9967-624C-858D-7F8E30D82DF4}">
      <dgm:prSet/>
      <dgm:spPr/>
      <dgm:t>
        <a:bodyPr/>
        <a:lstStyle/>
        <a:p>
          <a:endParaRPr lang="en-US"/>
        </a:p>
      </dgm:t>
    </dgm:pt>
    <dgm:pt modelId="{63453F9B-2A13-9645-8D3C-890BC98D4ADC}" type="sibTrans" cxnId="{30EEDE46-9967-624C-858D-7F8E30D82DF4}">
      <dgm:prSet/>
      <dgm:spPr/>
      <dgm:t>
        <a:bodyPr/>
        <a:lstStyle/>
        <a:p>
          <a:endParaRPr lang="en-US"/>
        </a:p>
      </dgm:t>
    </dgm:pt>
    <dgm:pt modelId="{536BD627-573E-AB45-BA0F-0ACA772E75E1}">
      <dgm:prSet custT="1"/>
      <dgm:spPr/>
      <dgm:t>
        <a:bodyPr anchor="ctr"/>
        <a:lstStyle/>
        <a:p>
          <a:r>
            <a:rPr lang="en-US" sz="1800" dirty="0"/>
            <a:t>WWF </a:t>
          </a:r>
          <a:r>
            <a:rPr lang="en-US" sz="1800" dirty="0" err="1"/>
            <a:t>DataBase</a:t>
          </a:r>
          <a:endParaRPr lang="en-US" sz="1800" dirty="0"/>
        </a:p>
      </dgm:t>
    </dgm:pt>
    <dgm:pt modelId="{8181A959-7A99-2340-81DD-5F79B2637EA4}" type="parTrans" cxnId="{8ED28F37-A658-5741-B0D1-6888A52C4BC0}">
      <dgm:prSet/>
      <dgm:spPr/>
      <dgm:t>
        <a:bodyPr/>
        <a:lstStyle/>
        <a:p>
          <a:endParaRPr lang="en-US"/>
        </a:p>
      </dgm:t>
    </dgm:pt>
    <dgm:pt modelId="{4387484B-4FEE-C245-A5CE-3EEFBF8F3892}" type="sibTrans" cxnId="{8ED28F37-A658-5741-B0D1-6888A52C4BC0}">
      <dgm:prSet/>
      <dgm:spPr/>
      <dgm:t>
        <a:bodyPr/>
        <a:lstStyle/>
        <a:p>
          <a:endParaRPr lang="en-US"/>
        </a:p>
      </dgm:t>
    </dgm:pt>
    <dgm:pt modelId="{E4912E05-4711-994E-BCDD-D7D2AAFDDCC5}">
      <dgm:prSet custT="1"/>
      <dgm:spPr/>
      <dgm:t>
        <a:bodyPr anchor="ctr"/>
        <a:lstStyle/>
        <a:p>
          <a:pPr algn="l"/>
          <a:r>
            <a:rPr lang="en-US" sz="1800" dirty="0"/>
            <a:t>Data structure analysis</a:t>
          </a:r>
        </a:p>
      </dgm:t>
    </dgm:pt>
    <dgm:pt modelId="{548EED9E-A3F8-4749-86AF-F98472041014}" type="parTrans" cxnId="{AFDBABF6-6031-1440-AA32-EBDFD7FE2EBF}">
      <dgm:prSet/>
      <dgm:spPr/>
      <dgm:t>
        <a:bodyPr/>
        <a:lstStyle/>
        <a:p>
          <a:endParaRPr lang="en-US"/>
        </a:p>
      </dgm:t>
    </dgm:pt>
    <dgm:pt modelId="{09A2358E-0A59-DF4A-97C2-77AAA8D8749E}" type="sibTrans" cxnId="{AFDBABF6-6031-1440-AA32-EBDFD7FE2EBF}">
      <dgm:prSet/>
      <dgm:spPr/>
      <dgm:t>
        <a:bodyPr/>
        <a:lstStyle/>
        <a:p>
          <a:endParaRPr lang="en-US"/>
        </a:p>
      </dgm:t>
    </dgm:pt>
    <dgm:pt modelId="{A5DE25E4-50CC-394F-B289-C823FDD665A1}">
      <dgm:prSet custT="1"/>
      <dgm:spPr/>
      <dgm:t>
        <a:bodyPr anchor="ctr"/>
        <a:lstStyle/>
        <a:p>
          <a:pPr algn="l"/>
          <a:r>
            <a:rPr lang="en-US" sz="1800" dirty="0"/>
            <a:t>Data cleaning</a:t>
          </a:r>
        </a:p>
      </dgm:t>
    </dgm:pt>
    <dgm:pt modelId="{4B174FFD-35EE-154E-B7CA-4CB49CC55A98}" type="parTrans" cxnId="{CC6A9045-57B6-5748-B3E8-27CAA267690F}">
      <dgm:prSet/>
      <dgm:spPr/>
      <dgm:t>
        <a:bodyPr/>
        <a:lstStyle/>
        <a:p>
          <a:endParaRPr lang="en-US"/>
        </a:p>
      </dgm:t>
    </dgm:pt>
    <dgm:pt modelId="{BC746BA8-7E55-A74E-9A32-FAEA2E83CF00}" type="sibTrans" cxnId="{CC6A9045-57B6-5748-B3E8-27CAA267690F}">
      <dgm:prSet/>
      <dgm:spPr/>
      <dgm:t>
        <a:bodyPr/>
        <a:lstStyle/>
        <a:p>
          <a:endParaRPr lang="en-US"/>
        </a:p>
      </dgm:t>
    </dgm:pt>
    <dgm:pt modelId="{8B6FADFD-600F-884F-9F68-C24E4B560BA2}">
      <dgm:prSet custT="1"/>
      <dgm:spPr/>
      <dgm:t>
        <a:bodyPr anchor="ctr"/>
        <a:lstStyle/>
        <a:p>
          <a:r>
            <a:rPr lang="en-US" sz="1800" dirty="0"/>
            <a:t>Data conversion</a:t>
          </a:r>
        </a:p>
      </dgm:t>
    </dgm:pt>
    <dgm:pt modelId="{3AD0D6CD-BD3C-544E-8034-1E0942A3598F}" type="parTrans" cxnId="{D31B152C-D5D9-1E42-980F-E5A052F56EDC}">
      <dgm:prSet/>
      <dgm:spPr/>
      <dgm:t>
        <a:bodyPr/>
        <a:lstStyle/>
        <a:p>
          <a:endParaRPr lang="en-US"/>
        </a:p>
      </dgm:t>
    </dgm:pt>
    <dgm:pt modelId="{FD38051C-6CA8-7242-9B12-AA5C6EAD44EF}" type="sibTrans" cxnId="{D31B152C-D5D9-1E42-980F-E5A052F56EDC}">
      <dgm:prSet/>
      <dgm:spPr/>
      <dgm:t>
        <a:bodyPr/>
        <a:lstStyle/>
        <a:p>
          <a:endParaRPr lang="en-US"/>
        </a:p>
      </dgm:t>
    </dgm:pt>
    <dgm:pt modelId="{B91C580B-62A5-3A47-B4AA-506F8BB1847A}">
      <dgm:prSet custT="1"/>
      <dgm:spPr/>
      <dgm:t>
        <a:bodyPr anchor="ctr"/>
        <a:lstStyle/>
        <a:p>
          <a:r>
            <a:rPr lang="en-US" sz="1800" dirty="0"/>
            <a:t>Data comparison</a:t>
          </a:r>
        </a:p>
      </dgm:t>
    </dgm:pt>
    <dgm:pt modelId="{C3E271C9-B589-3046-845D-FF19767C9142}" type="parTrans" cxnId="{CE426B10-E692-034C-AD31-3FA77B70D1C9}">
      <dgm:prSet/>
      <dgm:spPr/>
      <dgm:t>
        <a:bodyPr/>
        <a:lstStyle/>
        <a:p>
          <a:endParaRPr lang="en-US"/>
        </a:p>
      </dgm:t>
    </dgm:pt>
    <dgm:pt modelId="{9EBD1D8D-AC9B-EA47-A77D-FE6D6C2E6104}" type="sibTrans" cxnId="{CE426B10-E692-034C-AD31-3FA77B70D1C9}">
      <dgm:prSet/>
      <dgm:spPr/>
      <dgm:t>
        <a:bodyPr/>
        <a:lstStyle/>
        <a:p>
          <a:endParaRPr lang="en-US"/>
        </a:p>
      </dgm:t>
    </dgm:pt>
    <dgm:pt modelId="{5584887B-6203-284E-A194-02F411716265}">
      <dgm:prSet custT="1"/>
      <dgm:spPr/>
      <dgm:t>
        <a:bodyPr anchor="ctr"/>
        <a:lstStyle/>
        <a:p>
          <a:r>
            <a:rPr lang="en-US" sz="1800" dirty="0"/>
            <a:t>Correlations</a:t>
          </a:r>
        </a:p>
      </dgm:t>
    </dgm:pt>
    <dgm:pt modelId="{FAFBD12D-49B7-FE41-B0D0-E31644C4C9E8}" type="parTrans" cxnId="{0924997B-BA78-4C49-8EC6-38632467CAE3}">
      <dgm:prSet/>
      <dgm:spPr/>
      <dgm:t>
        <a:bodyPr/>
        <a:lstStyle/>
        <a:p>
          <a:endParaRPr lang="en-US"/>
        </a:p>
      </dgm:t>
    </dgm:pt>
    <dgm:pt modelId="{11BD4F00-5BD3-7748-AB37-2D3997FAB096}" type="sibTrans" cxnId="{0924997B-BA78-4C49-8EC6-38632467CAE3}">
      <dgm:prSet/>
      <dgm:spPr/>
      <dgm:t>
        <a:bodyPr/>
        <a:lstStyle/>
        <a:p>
          <a:endParaRPr lang="en-US"/>
        </a:p>
      </dgm:t>
    </dgm:pt>
    <dgm:pt modelId="{21B73B96-00DC-FB41-AAEA-3914CFC41141}" type="pres">
      <dgm:prSet presAssocID="{07C55BB1-B954-7C4F-893F-ABBE256B522D}" presName="Name0" presStyleCnt="0">
        <dgm:presLayoutVars>
          <dgm:dir/>
          <dgm:animLvl val="lvl"/>
          <dgm:resizeHandles val="exact"/>
        </dgm:presLayoutVars>
      </dgm:prSet>
      <dgm:spPr/>
    </dgm:pt>
    <dgm:pt modelId="{DD548460-311E-A84D-AA53-F9BEB1D0DA86}" type="pres">
      <dgm:prSet presAssocID="{07C55BB1-B954-7C4F-893F-ABBE256B522D}" presName="tSp" presStyleCnt="0"/>
      <dgm:spPr/>
    </dgm:pt>
    <dgm:pt modelId="{EA6E61CD-E44A-5240-AC2D-50BA1905264B}" type="pres">
      <dgm:prSet presAssocID="{07C55BB1-B954-7C4F-893F-ABBE256B522D}" presName="bSp" presStyleCnt="0"/>
      <dgm:spPr/>
    </dgm:pt>
    <dgm:pt modelId="{E81355B4-4826-6747-8B9C-28DA4CA23E39}" type="pres">
      <dgm:prSet presAssocID="{07C55BB1-B954-7C4F-893F-ABBE256B522D}" presName="process" presStyleCnt="0"/>
      <dgm:spPr/>
    </dgm:pt>
    <dgm:pt modelId="{1BC6626E-07CD-D342-B555-4D28ADCCF48D}" type="pres">
      <dgm:prSet presAssocID="{10467F15-CA94-A04D-915A-A2D28A7D0687}" presName="composite1" presStyleCnt="0"/>
      <dgm:spPr/>
    </dgm:pt>
    <dgm:pt modelId="{44E0122A-1720-AF4D-965F-542C0DFB8EA4}" type="pres">
      <dgm:prSet presAssocID="{10467F15-CA94-A04D-915A-A2D28A7D0687}" presName="dummyNode1" presStyleLbl="node1" presStyleIdx="0" presStyleCnt="3"/>
      <dgm:spPr/>
    </dgm:pt>
    <dgm:pt modelId="{FF089B3E-1326-E147-BD1C-5487BEE7B08F}" type="pres">
      <dgm:prSet presAssocID="{10467F15-CA94-A04D-915A-A2D28A7D0687}" presName="childNode1" presStyleLbl="bgAcc1" presStyleIdx="0" presStyleCnt="3">
        <dgm:presLayoutVars>
          <dgm:bulletEnabled val="1"/>
        </dgm:presLayoutVars>
      </dgm:prSet>
      <dgm:spPr/>
    </dgm:pt>
    <dgm:pt modelId="{C8A74F38-214B-644D-9D34-27295D17E960}" type="pres">
      <dgm:prSet presAssocID="{10467F15-CA94-A04D-915A-A2D28A7D0687}" presName="childNode1tx" presStyleLbl="bgAcc1" presStyleIdx="0" presStyleCnt="3">
        <dgm:presLayoutVars>
          <dgm:bulletEnabled val="1"/>
        </dgm:presLayoutVars>
      </dgm:prSet>
      <dgm:spPr/>
    </dgm:pt>
    <dgm:pt modelId="{FB05BC0F-07A7-F440-8384-FB16DDE43117}" type="pres">
      <dgm:prSet presAssocID="{10467F15-CA94-A04D-915A-A2D28A7D0687}" presName="parentNode1" presStyleLbl="node1" presStyleIdx="0" presStyleCnt="3">
        <dgm:presLayoutVars>
          <dgm:chMax val="1"/>
          <dgm:bulletEnabled val="1"/>
        </dgm:presLayoutVars>
      </dgm:prSet>
      <dgm:spPr/>
    </dgm:pt>
    <dgm:pt modelId="{15ABB649-60AE-0148-BC99-26B899859D0C}" type="pres">
      <dgm:prSet presAssocID="{10467F15-CA94-A04D-915A-A2D28A7D0687}" presName="connSite1" presStyleCnt="0"/>
      <dgm:spPr/>
    </dgm:pt>
    <dgm:pt modelId="{0651E3A5-1F71-984D-90A6-3FDDC07A382F}" type="pres">
      <dgm:prSet presAssocID="{A69DBC98-3928-DA40-80E4-488AB728B444}" presName="Name9" presStyleLbl="sibTrans2D1" presStyleIdx="0" presStyleCnt="2"/>
      <dgm:spPr/>
    </dgm:pt>
    <dgm:pt modelId="{0EE0A87F-6939-114C-9681-137567F050C7}" type="pres">
      <dgm:prSet presAssocID="{DF1981D7-A9BA-AA43-87CD-A94F5841A9B5}" presName="composite2" presStyleCnt="0"/>
      <dgm:spPr/>
    </dgm:pt>
    <dgm:pt modelId="{506842F5-F0E1-5E44-8D94-DB37DF135C17}" type="pres">
      <dgm:prSet presAssocID="{DF1981D7-A9BA-AA43-87CD-A94F5841A9B5}" presName="dummyNode2" presStyleLbl="node1" presStyleIdx="0" presStyleCnt="3"/>
      <dgm:spPr/>
    </dgm:pt>
    <dgm:pt modelId="{110AEB26-F981-1946-88FA-4A8DD3226C08}" type="pres">
      <dgm:prSet presAssocID="{DF1981D7-A9BA-AA43-87CD-A94F5841A9B5}" presName="childNode2" presStyleLbl="bgAcc1" presStyleIdx="1" presStyleCnt="3">
        <dgm:presLayoutVars>
          <dgm:bulletEnabled val="1"/>
        </dgm:presLayoutVars>
      </dgm:prSet>
      <dgm:spPr/>
    </dgm:pt>
    <dgm:pt modelId="{299D507E-05AE-834C-A9AC-399D952CCA6B}" type="pres">
      <dgm:prSet presAssocID="{DF1981D7-A9BA-AA43-87CD-A94F5841A9B5}" presName="childNode2tx" presStyleLbl="bgAcc1" presStyleIdx="1" presStyleCnt="3">
        <dgm:presLayoutVars>
          <dgm:bulletEnabled val="1"/>
        </dgm:presLayoutVars>
      </dgm:prSet>
      <dgm:spPr/>
    </dgm:pt>
    <dgm:pt modelId="{C61C6B0F-2A55-7E4A-A0EA-1FE2B000CF0B}" type="pres">
      <dgm:prSet presAssocID="{DF1981D7-A9BA-AA43-87CD-A94F5841A9B5}" presName="parentNode2" presStyleLbl="node1" presStyleIdx="1" presStyleCnt="3">
        <dgm:presLayoutVars>
          <dgm:chMax val="0"/>
          <dgm:bulletEnabled val="1"/>
        </dgm:presLayoutVars>
      </dgm:prSet>
      <dgm:spPr/>
    </dgm:pt>
    <dgm:pt modelId="{58791DF5-1B88-0D41-9EBB-C336C6FC8C32}" type="pres">
      <dgm:prSet presAssocID="{DF1981D7-A9BA-AA43-87CD-A94F5841A9B5}" presName="connSite2" presStyleCnt="0"/>
      <dgm:spPr/>
    </dgm:pt>
    <dgm:pt modelId="{6059BF33-784D-8C42-8B73-EC69B9EE280D}" type="pres">
      <dgm:prSet presAssocID="{94009C33-B4CD-DC45-8080-2C0DD2193EBA}" presName="Name18" presStyleLbl="sibTrans2D1" presStyleIdx="1" presStyleCnt="2"/>
      <dgm:spPr/>
    </dgm:pt>
    <dgm:pt modelId="{C7F2CD4E-E96D-414C-B4E3-F129D2325E9B}" type="pres">
      <dgm:prSet presAssocID="{D88172F9-F588-5949-8EDB-986D66246B80}" presName="composite1" presStyleCnt="0"/>
      <dgm:spPr/>
    </dgm:pt>
    <dgm:pt modelId="{71FD4B33-3D89-F94A-AEAB-7035153C75E4}" type="pres">
      <dgm:prSet presAssocID="{D88172F9-F588-5949-8EDB-986D66246B80}" presName="dummyNode1" presStyleLbl="node1" presStyleIdx="1" presStyleCnt="3"/>
      <dgm:spPr/>
    </dgm:pt>
    <dgm:pt modelId="{1B3C4EB7-4B49-5045-9C46-A242FBD11842}" type="pres">
      <dgm:prSet presAssocID="{D88172F9-F588-5949-8EDB-986D66246B80}" presName="childNode1" presStyleLbl="bgAcc1" presStyleIdx="2" presStyleCnt="3" custLinFactNeighborY="-813">
        <dgm:presLayoutVars>
          <dgm:bulletEnabled val="1"/>
        </dgm:presLayoutVars>
      </dgm:prSet>
      <dgm:spPr/>
    </dgm:pt>
    <dgm:pt modelId="{EF125A13-4414-5C48-87E4-7C08A41E358B}" type="pres">
      <dgm:prSet presAssocID="{D88172F9-F588-5949-8EDB-986D66246B80}" presName="childNode1tx" presStyleLbl="bgAcc1" presStyleIdx="2" presStyleCnt="3">
        <dgm:presLayoutVars>
          <dgm:bulletEnabled val="1"/>
        </dgm:presLayoutVars>
      </dgm:prSet>
      <dgm:spPr/>
    </dgm:pt>
    <dgm:pt modelId="{ED2D397C-47E3-4742-A562-423427D7E59B}" type="pres">
      <dgm:prSet presAssocID="{D88172F9-F588-5949-8EDB-986D66246B80}" presName="parentNode1" presStyleLbl="node1" presStyleIdx="2" presStyleCnt="3">
        <dgm:presLayoutVars>
          <dgm:chMax val="1"/>
          <dgm:bulletEnabled val="1"/>
        </dgm:presLayoutVars>
      </dgm:prSet>
      <dgm:spPr/>
    </dgm:pt>
    <dgm:pt modelId="{681F5F63-562F-F141-B9F3-6CB480BE6E53}" type="pres">
      <dgm:prSet presAssocID="{D88172F9-F588-5949-8EDB-986D66246B80}" presName="connSite1" presStyleCnt="0"/>
      <dgm:spPr/>
    </dgm:pt>
  </dgm:ptLst>
  <dgm:cxnLst>
    <dgm:cxn modelId="{CE426B10-E692-034C-AD31-3FA77B70D1C9}" srcId="{D88172F9-F588-5949-8EDB-986D66246B80}" destId="{B91C580B-62A5-3A47-B4AA-506F8BB1847A}" srcOrd="1" destOrd="0" parTransId="{C3E271C9-B589-3046-845D-FF19767C9142}" sibTransId="{9EBD1D8D-AC9B-EA47-A77D-FE6D6C2E6104}"/>
    <dgm:cxn modelId="{E98AC119-B305-824D-8789-9DECBE584967}" type="presOf" srcId="{DF1981D7-A9BA-AA43-87CD-A94F5841A9B5}" destId="{C61C6B0F-2A55-7E4A-A0EA-1FE2B000CF0B}" srcOrd="0" destOrd="0" presId="urn:microsoft.com/office/officeart/2005/8/layout/hProcess4"/>
    <dgm:cxn modelId="{C15D4C1D-4D1C-CC46-987E-1A35B571B054}" type="presOf" srcId="{D88172F9-F588-5949-8EDB-986D66246B80}" destId="{ED2D397C-47E3-4742-A562-423427D7E59B}" srcOrd="0" destOrd="0" presId="urn:microsoft.com/office/officeart/2005/8/layout/hProcess4"/>
    <dgm:cxn modelId="{AB26B21E-98C4-7A4F-BEFA-25722167E36E}" type="presOf" srcId="{94009C33-B4CD-DC45-8080-2C0DD2193EBA}" destId="{6059BF33-784D-8C42-8B73-EC69B9EE280D}" srcOrd="0" destOrd="0" presId="urn:microsoft.com/office/officeart/2005/8/layout/hProcess4"/>
    <dgm:cxn modelId="{8F2D0529-3367-B64C-84B6-019B346E1C83}" type="presOf" srcId="{07C55BB1-B954-7C4F-893F-ABBE256B522D}" destId="{21B73B96-00DC-FB41-AAEA-3914CFC41141}" srcOrd="0" destOrd="0" presId="urn:microsoft.com/office/officeart/2005/8/layout/hProcess4"/>
    <dgm:cxn modelId="{D31B152C-D5D9-1E42-980F-E5A052F56EDC}" srcId="{D88172F9-F588-5949-8EDB-986D66246B80}" destId="{8B6FADFD-600F-884F-9F68-C24E4B560BA2}" srcOrd="0" destOrd="0" parTransId="{3AD0D6CD-BD3C-544E-8034-1E0942A3598F}" sibTransId="{FD38051C-6CA8-7242-9B12-AA5C6EAD44EF}"/>
    <dgm:cxn modelId="{EC3FCD2F-CE0D-9F47-A310-7A81F25B8F99}" type="presOf" srcId="{A69DBC98-3928-DA40-80E4-488AB728B444}" destId="{0651E3A5-1F71-984D-90A6-3FDDC07A382F}" srcOrd="0" destOrd="0" presId="urn:microsoft.com/office/officeart/2005/8/layout/hProcess4"/>
    <dgm:cxn modelId="{8ED28F37-A658-5741-B0D1-6888A52C4BC0}" srcId="{10467F15-CA94-A04D-915A-A2D28A7D0687}" destId="{536BD627-573E-AB45-BA0F-0ACA772E75E1}" srcOrd="1" destOrd="0" parTransId="{8181A959-7A99-2340-81DD-5F79B2637EA4}" sibTransId="{4387484B-4FEE-C245-A5CE-3EEFBF8F3892}"/>
    <dgm:cxn modelId="{CC6A9045-57B6-5748-B3E8-27CAA267690F}" srcId="{DF1981D7-A9BA-AA43-87CD-A94F5841A9B5}" destId="{A5DE25E4-50CC-394F-B289-C823FDD665A1}" srcOrd="1" destOrd="0" parTransId="{4B174FFD-35EE-154E-B7CA-4CB49CC55A98}" sibTransId="{BC746BA8-7E55-A74E-9A32-FAEA2E83CF00}"/>
    <dgm:cxn modelId="{30EEDE46-9967-624C-858D-7F8E30D82DF4}" srcId="{10467F15-CA94-A04D-915A-A2D28A7D0687}" destId="{31B925BA-246E-F847-8C53-B7F7AC241D7C}" srcOrd="0" destOrd="0" parTransId="{FF7A39C0-A487-3D42-B6F6-752A84C17B82}" sibTransId="{63453F9B-2A13-9645-8D3C-890BC98D4ADC}"/>
    <dgm:cxn modelId="{CA51334C-8E56-F94F-B8F3-6E424A3309B1}" type="presOf" srcId="{A5DE25E4-50CC-394F-B289-C823FDD665A1}" destId="{110AEB26-F981-1946-88FA-4A8DD3226C08}" srcOrd="0" destOrd="1" presId="urn:microsoft.com/office/officeart/2005/8/layout/hProcess4"/>
    <dgm:cxn modelId="{73E4364C-45DA-C845-8854-8F86DA4B0ACD}" type="presOf" srcId="{536BD627-573E-AB45-BA0F-0ACA772E75E1}" destId="{C8A74F38-214B-644D-9D34-27295D17E960}" srcOrd="1" destOrd="1" presId="urn:microsoft.com/office/officeart/2005/8/layout/hProcess4"/>
    <dgm:cxn modelId="{C687824D-9473-0548-AEAA-792462F1625D}" type="presOf" srcId="{31B925BA-246E-F847-8C53-B7F7AC241D7C}" destId="{C8A74F38-214B-644D-9D34-27295D17E960}" srcOrd="1" destOrd="0" presId="urn:microsoft.com/office/officeart/2005/8/layout/hProcess4"/>
    <dgm:cxn modelId="{FCBB0B55-A78B-AC49-A397-AA5BFCCCC055}" type="presOf" srcId="{8B6FADFD-600F-884F-9F68-C24E4B560BA2}" destId="{1B3C4EB7-4B49-5045-9C46-A242FBD11842}" srcOrd="0" destOrd="0" presId="urn:microsoft.com/office/officeart/2005/8/layout/hProcess4"/>
    <dgm:cxn modelId="{2B66A65F-8CE1-0046-A2FC-B27E9D922610}" type="presOf" srcId="{5584887B-6203-284E-A194-02F411716265}" destId="{EF125A13-4414-5C48-87E4-7C08A41E358B}" srcOrd="1" destOrd="2" presId="urn:microsoft.com/office/officeart/2005/8/layout/hProcess4"/>
    <dgm:cxn modelId="{0924997B-BA78-4C49-8EC6-38632467CAE3}" srcId="{D88172F9-F588-5949-8EDB-986D66246B80}" destId="{5584887B-6203-284E-A194-02F411716265}" srcOrd="2" destOrd="0" parTransId="{FAFBD12D-49B7-FE41-B0D0-E31644C4C9E8}" sibTransId="{11BD4F00-5BD3-7748-AB37-2D3997FAB096}"/>
    <dgm:cxn modelId="{14989285-308B-954A-849D-F819355CE5FA}" type="presOf" srcId="{B91C580B-62A5-3A47-B4AA-506F8BB1847A}" destId="{EF125A13-4414-5C48-87E4-7C08A41E358B}" srcOrd="1" destOrd="1" presId="urn:microsoft.com/office/officeart/2005/8/layout/hProcess4"/>
    <dgm:cxn modelId="{305B2286-4748-4B46-820B-8CE9F0497AF3}" type="presOf" srcId="{536BD627-573E-AB45-BA0F-0ACA772E75E1}" destId="{FF089B3E-1326-E147-BD1C-5487BEE7B08F}" srcOrd="0" destOrd="1" presId="urn:microsoft.com/office/officeart/2005/8/layout/hProcess4"/>
    <dgm:cxn modelId="{319DB98F-F3A7-DC49-A222-E8DABDCDC328}" type="presOf" srcId="{31B925BA-246E-F847-8C53-B7F7AC241D7C}" destId="{FF089B3E-1326-E147-BD1C-5487BEE7B08F}" srcOrd="0" destOrd="0" presId="urn:microsoft.com/office/officeart/2005/8/layout/hProcess4"/>
    <dgm:cxn modelId="{B52CF595-39E2-8B40-AC79-F90E7A59B6AB}" srcId="{07C55BB1-B954-7C4F-893F-ABBE256B522D}" destId="{D88172F9-F588-5949-8EDB-986D66246B80}" srcOrd="2" destOrd="0" parTransId="{961286AB-22EB-884F-8B81-75658181B344}" sibTransId="{4CB78FA7-65EF-AF46-81EB-55677CE1307D}"/>
    <dgm:cxn modelId="{AEDD7DA7-BEA7-6247-8F82-21BFC240BA4D}" type="presOf" srcId="{E4912E05-4711-994E-BCDD-D7D2AAFDDCC5}" destId="{110AEB26-F981-1946-88FA-4A8DD3226C08}" srcOrd="0" destOrd="0" presId="urn:microsoft.com/office/officeart/2005/8/layout/hProcess4"/>
    <dgm:cxn modelId="{47A38AB7-A236-D64C-9CA7-3FB679F6F742}" srcId="{07C55BB1-B954-7C4F-893F-ABBE256B522D}" destId="{10467F15-CA94-A04D-915A-A2D28A7D0687}" srcOrd="0" destOrd="0" parTransId="{89EF875F-7FFC-104D-A6D2-88CD7C691765}" sibTransId="{A69DBC98-3928-DA40-80E4-488AB728B444}"/>
    <dgm:cxn modelId="{FFBA87BB-0DD3-B14D-B0E2-1AB9E50FABB1}" srcId="{07C55BB1-B954-7C4F-893F-ABBE256B522D}" destId="{DF1981D7-A9BA-AA43-87CD-A94F5841A9B5}" srcOrd="1" destOrd="0" parTransId="{D3150C1A-9B2D-7C4D-BB3C-64CD6BB393CE}" sibTransId="{94009C33-B4CD-DC45-8080-2C0DD2193EBA}"/>
    <dgm:cxn modelId="{639F08BD-074A-C542-8B3E-F467FC87C9BF}" type="presOf" srcId="{10467F15-CA94-A04D-915A-A2D28A7D0687}" destId="{FB05BC0F-07A7-F440-8384-FB16DDE43117}" srcOrd="0" destOrd="0" presId="urn:microsoft.com/office/officeart/2005/8/layout/hProcess4"/>
    <dgm:cxn modelId="{0FF58FC3-8CD6-DB4C-87B2-C28F3E5ADFAC}" type="presOf" srcId="{B91C580B-62A5-3A47-B4AA-506F8BB1847A}" destId="{1B3C4EB7-4B49-5045-9C46-A242FBD11842}" srcOrd="0" destOrd="1" presId="urn:microsoft.com/office/officeart/2005/8/layout/hProcess4"/>
    <dgm:cxn modelId="{C73B2FE0-D698-1B40-8193-18C7F6291BDF}" type="presOf" srcId="{A5DE25E4-50CC-394F-B289-C823FDD665A1}" destId="{299D507E-05AE-834C-A9AC-399D952CCA6B}" srcOrd="1" destOrd="1" presId="urn:microsoft.com/office/officeart/2005/8/layout/hProcess4"/>
    <dgm:cxn modelId="{F80D9AE3-43F7-BB47-B6E4-A31F617278D9}" type="presOf" srcId="{5584887B-6203-284E-A194-02F411716265}" destId="{1B3C4EB7-4B49-5045-9C46-A242FBD11842}" srcOrd="0" destOrd="2" presId="urn:microsoft.com/office/officeart/2005/8/layout/hProcess4"/>
    <dgm:cxn modelId="{04A5ECE5-65DE-784C-94E0-9544614F4185}" type="presOf" srcId="{E4912E05-4711-994E-BCDD-D7D2AAFDDCC5}" destId="{299D507E-05AE-834C-A9AC-399D952CCA6B}" srcOrd="1" destOrd="0" presId="urn:microsoft.com/office/officeart/2005/8/layout/hProcess4"/>
    <dgm:cxn modelId="{E09C35E6-1CA5-6E49-B829-7689196BE434}" type="presOf" srcId="{8B6FADFD-600F-884F-9F68-C24E4B560BA2}" destId="{EF125A13-4414-5C48-87E4-7C08A41E358B}" srcOrd="1" destOrd="0" presId="urn:microsoft.com/office/officeart/2005/8/layout/hProcess4"/>
    <dgm:cxn modelId="{AFDBABF6-6031-1440-AA32-EBDFD7FE2EBF}" srcId="{DF1981D7-A9BA-AA43-87CD-A94F5841A9B5}" destId="{E4912E05-4711-994E-BCDD-D7D2AAFDDCC5}" srcOrd="0" destOrd="0" parTransId="{548EED9E-A3F8-4749-86AF-F98472041014}" sibTransId="{09A2358E-0A59-DF4A-97C2-77AAA8D8749E}"/>
    <dgm:cxn modelId="{D5E63F48-0813-5D45-8476-FEB1A3B26573}" type="presParOf" srcId="{21B73B96-00DC-FB41-AAEA-3914CFC41141}" destId="{DD548460-311E-A84D-AA53-F9BEB1D0DA86}" srcOrd="0" destOrd="0" presId="urn:microsoft.com/office/officeart/2005/8/layout/hProcess4"/>
    <dgm:cxn modelId="{F446F347-8816-3C4E-BE6B-E582EF894EBA}" type="presParOf" srcId="{21B73B96-00DC-FB41-AAEA-3914CFC41141}" destId="{EA6E61CD-E44A-5240-AC2D-50BA1905264B}" srcOrd="1" destOrd="0" presId="urn:microsoft.com/office/officeart/2005/8/layout/hProcess4"/>
    <dgm:cxn modelId="{CD9A8ED9-9E7F-744A-B679-4CDBAF7DCB73}" type="presParOf" srcId="{21B73B96-00DC-FB41-AAEA-3914CFC41141}" destId="{E81355B4-4826-6747-8B9C-28DA4CA23E39}" srcOrd="2" destOrd="0" presId="urn:microsoft.com/office/officeart/2005/8/layout/hProcess4"/>
    <dgm:cxn modelId="{224AA8A0-A133-914D-B887-86C062F20EEA}" type="presParOf" srcId="{E81355B4-4826-6747-8B9C-28DA4CA23E39}" destId="{1BC6626E-07CD-D342-B555-4D28ADCCF48D}" srcOrd="0" destOrd="0" presId="urn:microsoft.com/office/officeart/2005/8/layout/hProcess4"/>
    <dgm:cxn modelId="{3DA2E124-C347-5644-AEFC-5B140FFF4308}" type="presParOf" srcId="{1BC6626E-07CD-D342-B555-4D28ADCCF48D}" destId="{44E0122A-1720-AF4D-965F-542C0DFB8EA4}" srcOrd="0" destOrd="0" presId="urn:microsoft.com/office/officeart/2005/8/layout/hProcess4"/>
    <dgm:cxn modelId="{9D050477-1894-BE49-A959-439ACC864856}" type="presParOf" srcId="{1BC6626E-07CD-D342-B555-4D28ADCCF48D}" destId="{FF089B3E-1326-E147-BD1C-5487BEE7B08F}" srcOrd="1" destOrd="0" presId="urn:microsoft.com/office/officeart/2005/8/layout/hProcess4"/>
    <dgm:cxn modelId="{408FEB99-524D-134C-BF2F-65B8275C475B}" type="presParOf" srcId="{1BC6626E-07CD-D342-B555-4D28ADCCF48D}" destId="{C8A74F38-214B-644D-9D34-27295D17E960}" srcOrd="2" destOrd="0" presId="urn:microsoft.com/office/officeart/2005/8/layout/hProcess4"/>
    <dgm:cxn modelId="{6FD91FCD-6273-7D4F-A7A8-0661D3BCCCB6}" type="presParOf" srcId="{1BC6626E-07CD-D342-B555-4D28ADCCF48D}" destId="{FB05BC0F-07A7-F440-8384-FB16DDE43117}" srcOrd="3" destOrd="0" presId="urn:microsoft.com/office/officeart/2005/8/layout/hProcess4"/>
    <dgm:cxn modelId="{525C4086-827C-A141-A859-09E96D00CC50}" type="presParOf" srcId="{1BC6626E-07CD-D342-B555-4D28ADCCF48D}" destId="{15ABB649-60AE-0148-BC99-26B899859D0C}" srcOrd="4" destOrd="0" presId="urn:microsoft.com/office/officeart/2005/8/layout/hProcess4"/>
    <dgm:cxn modelId="{CC13961A-79F7-8C40-A3C2-ADA3C6D26467}" type="presParOf" srcId="{E81355B4-4826-6747-8B9C-28DA4CA23E39}" destId="{0651E3A5-1F71-984D-90A6-3FDDC07A382F}" srcOrd="1" destOrd="0" presId="urn:microsoft.com/office/officeart/2005/8/layout/hProcess4"/>
    <dgm:cxn modelId="{2C7D0B96-B7F1-264D-BF5E-0015E28272CD}" type="presParOf" srcId="{E81355B4-4826-6747-8B9C-28DA4CA23E39}" destId="{0EE0A87F-6939-114C-9681-137567F050C7}" srcOrd="2" destOrd="0" presId="urn:microsoft.com/office/officeart/2005/8/layout/hProcess4"/>
    <dgm:cxn modelId="{79DF8CD5-BF04-CF40-AA69-6B492DE2E068}" type="presParOf" srcId="{0EE0A87F-6939-114C-9681-137567F050C7}" destId="{506842F5-F0E1-5E44-8D94-DB37DF135C17}" srcOrd="0" destOrd="0" presId="urn:microsoft.com/office/officeart/2005/8/layout/hProcess4"/>
    <dgm:cxn modelId="{8F382D5D-6520-A54C-A9DC-89532664D6C3}" type="presParOf" srcId="{0EE0A87F-6939-114C-9681-137567F050C7}" destId="{110AEB26-F981-1946-88FA-4A8DD3226C08}" srcOrd="1" destOrd="0" presId="urn:microsoft.com/office/officeart/2005/8/layout/hProcess4"/>
    <dgm:cxn modelId="{705605EE-7D0B-754D-A41D-CF780B110EA5}" type="presParOf" srcId="{0EE0A87F-6939-114C-9681-137567F050C7}" destId="{299D507E-05AE-834C-A9AC-399D952CCA6B}" srcOrd="2" destOrd="0" presId="urn:microsoft.com/office/officeart/2005/8/layout/hProcess4"/>
    <dgm:cxn modelId="{BC1D1BF1-21A6-2E4E-9EF2-89FA2BD13AF5}" type="presParOf" srcId="{0EE0A87F-6939-114C-9681-137567F050C7}" destId="{C61C6B0F-2A55-7E4A-A0EA-1FE2B000CF0B}" srcOrd="3" destOrd="0" presId="urn:microsoft.com/office/officeart/2005/8/layout/hProcess4"/>
    <dgm:cxn modelId="{3313FA06-A42A-9643-97CC-494FE9621FA5}" type="presParOf" srcId="{0EE0A87F-6939-114C-9681-137567F050C7}" destId="{58791DF5-1B88-0D41-9EBB-C336C6FC8C32}" srcOrd="4" destOrd="0" presId="urn:microsoft.com/office/officeart/2005/8/layout/hProcess4"/>
    <dgm:cxn modelId="{78C11027-5265-4744-85EA-AD9D03CF9456}" type="presParOf" srcId="{E81355B4-4826-6747-8B9C-28DA4CA23E39}" destId="{6059BF33-784D-8C42-8B73-EC69B9EE280D}" srcOrd="3" destOrd="0" presId="urn:microsoft.com/office/officeart/2005/8/layout/hProcess4"/>
    <dgm:cxn modelId="{4B17A5E8-058D-7A4F-9BEB-971F72284949}" type="presParOf" srcId="{E81355B4-4826-6747-8B9C-28DA4CA23E39}" destId="{C7F2CD4E-E96D-414C-B4E3-F129D2325E9B}" srcOrd="4" destOrd="0" presId="urn:microsoft.com/office/officeart/2005/8/layout/hProcess4"/>
    <dgm:cxn modelId="{AB83A333-4374-5643-93FE-FA645DA3199B}" type="presParOf" srcId="{C7F2CD4E-E96D-414C-B4E3-F129D2325E9B}" destId="{71FD4B33-3D89-F94A-AEAB-7035153C75E4}" srcOrd="0" destOrd="0" presId="urn:microsoft.com/office/officeart/2005/8/layout/hProcess4"/>
    <dgm:cxn modelId="{07545863-26C3-4849-A0B4-AB7204E60A83}" type="presParOf" srcId="{C7F2CD4E-E96D-414C-B4E3-F129D2325E9B}" destId="{1B3C4EB7-4B49-5045-9C46-A242FBD11842}" srcOrd="1" destOrd="0" presId="urn:microsoft.com/office/officeart/2005/8/layout/hProcess4"/>
    <dgm:cxn modelId="{A297E9AF-40B4-214F-9101-CE2EA409A461}" type="presParOf" srcId="{C7F2CD4E-E96D-414C-B4E3-F129D2325E9B}" destId="{EF125A13-4414-5C48-87E4-7C08A41E358B}" srcOrd="2" destOrd="0" presId="urn:microsoft.com/office/officeart/2005/8/layout/hProcess4"/>
    <dgm:cxn modelId="{3DFC4077-3BB4-D44A-8706-69CCCBA167D3}" type="presParOf" srcId="{C7F2CD4E-E96D-414C-B4E3-F129D2325E9B}" destId="{ED2D397C-47E3-4742-A562-423427D7E59B}" srcOrd="3" destOrd="0" presId="urn:microsoft.com/office/officeart/2005/8/layout/hProcess4"/>
    <dgm:cxn modelId="{F0781A49-1108-7243-9DCB-DA81750E5354}" type="presParOf" srcId="{C7F2CD4E-E96D-414C-B4E3-F129D2325E9B}" destId="{681F5F63-562F-F141-B9F3-6CB480BE6E53}"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089B3E-1326-E147-BD1C-5487BEE7B08F}">
      <dsp:nvSpPr>
        <dsp:cNvPr id="0" name=""/>
        <dsp:cNvSpPr/>
      </dsp:nvSpPr>
      <dsp:spPr>
        <a:xfrm>
          <a:off x="3340" y="1226401"/>
          <a:ext cx="2163164" cy="17841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OECD </a:t>
          </a:r>
          <a:r>
            <a:rPr lang="en-US" sz="1800" kern="1200" dirty="0" err="1"/>
            <a:t>DataBase</a:t>
          </a:r>
          <a:endParaRPr lang="en-US" sz="1800" kern="1200" dirty="0"/>
        </a:p>
        <a:p>
          <a:pPr marL="171450" lvl="1" indent="-171450" algn="l" defTabSz="800100">
            <a:lnSpc>
              <a:spcPct val="90000"/>
            </a:lnSpc>
            <a:spcBef>
              <a:spcPct val="0"/>
            </a:spcBef>
            <a:spcAft>
              <a:spcPct val="15000"/>
            </a:spcAft>
            <a:buChar char="•"/>
          </a:pPr>
          <a:r>
            <a:rPr lang="en-US" sz="1800" kern="1200" dirty="0"/>
            <a:t>WWF </a:t>
          </a:r>
          <a:r>
            <a:rPr lang="en-US" sz="1800" kern="1200" dirty="0" err="1"/>
            <a:t>DataBase</a:t>
          </a:r>
          <a:endParaRPr lang="en-US" sz="1800" kern="1200" dirty="0"/>
        </a:p>
      </dsp:txBody>
      <dsp:txXfrm>
        <a:off x="44398" y="1267459"/>
        <a:ext cx="2081048" cy="1319722"/>
      </dsp:txXfrm>
    </dsp:sp>
    <dsp:sp modelId="{0651E3A5-1F71-984D-90A6-3FDDC07A382F}">
      <dsp:nvSpPr>
        <dsp:cNvPr id="0" name=""/>
        <dsp:cNvSpPr/>
      </dsp:nvSpPr>
      <dsp:spPr>
        <a:xfrm>
          <a:off x="1224747" y="1672039"/>
          <a:ext cx="2354979" cy="2354979"/>
        </a:xfrm>
        <a:prstGeom prst="leftCircularArrow">
          <a:avLst>
            <a:gd name="adj1" fmla="val 3025"/>
            <a:gd name="adj2" fmla="val 371182"/>
            <a:gd name="adj3" fmla="val 2146693"/>
            <a:gd name="adj4" fmla="val 9024489"/>
            <a:gd name="adj5" fmla="val 353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B05BC0F-07A7-F440-8384-FB16DDE43117}">
      <dsp:nvSpPr>
        <dsp:cNvPr id="0" name=""/>
        <dsp:cNvSpPr/>
      </dsp:nvSpPr>
      <dsp:spPr>
        <a:xfrm>
          <a:off x="484043" y="2628240"/>
          <a:ext cx="1922812" cy="764639"/>
        </a:xfrm>
        <a:prstGeom prst="roundRect">
          <a:avLst>
            <a:gd name="adj" fmla="val 10000"/>
          </a:avLst>
        </a:prstGeom>
        <a:solidFill>
          <a:srgbClr val="C00000"/>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Data collection</a:t>
          </a:r>
        </a:p>
      </dsp:txBody>
      <dsp:txXfrm>
        <a:off x="506439" y="2650636"/>
        <a:ext cx="1878020" cy="719847"/>
      </dsp:txXfrm>
    </dsp:sp>
    <dsp:sp modelId="{110AEB26-F981-1946-88FA-4A8DD3226C08}">
      <dsp:nvSpPr>
        <dsp:cNvPr id="0" name=""/>
        <dsp:cNvSpPr/>
      </dsp:nvSpPr>
      <dsp:spPr>
        <a:xfrm>
          <a:off x="2746127" y="1226401"/>
          <a:ext cx="2163164" cy="17841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Data structure analysis</a:t>
          </a:r>
        </a:p>
        <a:p>
          <a:pPr marL="171450" lvl="1" indent="-171450" algn="l" defTabSz="800100">
            <a:lnSpc>
              <a:spcPct val="90000"/>
            </a:lnSpc>
            <a:spcBef>
              <a:spcPct val="0"/>
            </a:spcBef>
            <a:spcAft>
              <a:spcPct val="15000"/>
            </a:spcAft>
            <a:buChar char="•"/>
          </a:pPr>
          <a:r>
            <a:rPr lang="en-US" sz="1800" kern="1200" dirty="0"/>
            <a:t>Data cleaning</a:t>
          </a:r>
        </a:p>
      </dsp:txBody>
      <dsp:txXfrm>
        <a:off x="2787185" y="1649779"/>
        <a:ext cx="2081048" cy="1319722"/>
      </dsp:txXfrm>
    </dsp:sp>
    <dsp:sp modelId="{6059BF33-784D-8C42-8B73-EC69B9EE280D}">
      <dsp:nvSpPr>
        <dsp:cNvPr id="0" name=""/>
        <dsp:cNvSpPr/>
      </dsp:nvSpPr>
      <dsp:spPr>
        <a:xfrm>
          <a:off x="3953599" y="132707"/>
          <a:ext cx="2631439" cy="2631439"/>
        </a:xfrm>
        <a:prstGeom prst="circularArrow">
          <a:avLst>
            <a:gd name="adj1" fmla="val 2708"/>
            <a:gd name="adj2" fmla="val 329721"/>
            <a:gd name="adj3" fmla="val 19471617"/>
            <a:gd name="adj4" fmla="val 12552360"/>
            <a:gd name="adj5" fmla="val 315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61C6B0F-2A55-7E4A-A0EA-1FE2B000CF0B}">
      <dsp:nvSpPr>
        <dsp:cNvPr id="0" name=""/>
        <dsp:cNvSpPr/>
      </dsp:nvSpPr>
      <dsp:spPr>
        <a:xfrm>
          <a:off x="3226830" y="844082"/>
          <a:ext cx="1922812" cy="7646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Data cleaning</a:t>
          </a:r>
        </a:p>
      </dsp:txBody>
      <dsp:txXfrm>
        <a:off x="3249226" y="866478"/>
        <a:ext cx="1878020" cy="719847"/>
      </dsp:txXfrm>
    </dsp:sp>
    <dsp:sp modelId="{1B3C4EB7-4B49-5045-9C46-A242FBD11842}">
      <dsp:nvSpPr>
        <dsp:cNvPr id="0" name=""/>
        <dsp:cNvSpPr/>
      </dsp:nvSpPr>
      <dsp:spPr>
        <a:xfrm>
          <a:off x="5488914" y="1211896"/>
          <a:ext cx="2163164" cy="17841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Data conversion</a:t>
          </a:r>
        </a:p>
        <a:p>
          <a:pPr marL="171450" lvl="1" indent="-171450" algn="l" defTabSz="800100">
            <a:lnSpc>
              <a:spcPct val="90000"/>
            </a:lnSpc>
            <a:spcBef>
              <a:spcPct val="0"/>
            </a:spcBef>
            <a:spcAft>
              <a:spcPct val="15000"/>
            </a:spcAft>
            <a:buChar char="•"/>
          </a:pPr>
          <a:r>
            <a:rPr lang="en-US" sz="1800" kern="1200" dirty="0"/>
            <a:t>Data comparison</a:t>
          </a:r>
        </a:p>
        <a:p>
          <a:pPr marL="171450" lvl="1" indent="-171450" algn="l" defTabSz="800100">
            <a:lnSpc>
              <a:spcPct val="90000"/>
            </a:lnSpc>
            <a:spcBef>
              <a:spcPct val="0"/>
            </a:spcBef>
            <a:spcAft>
              <a:spcPct val="15000"/>
            </a:spcAft>
            <a:buChar char="•"/>
          </a:pPr>
          <a:r>
            <a:rPr lang="en-US" sz="1800" kern="1200" dirty="0"/>
            <a:t>Correlations</a:t>
          </a:r>
        </a:p>
      </dsp:txBody>
      <dsp:txXfrm>
        <a:off x="5529972" y="1252954"/>
        <a:ext cx="2081048" cy="1319722"/>
      </dsp:txXfrm>
    </dsp:sp>
    <dsp:sp modelId="{ED2D397C-47E3-4742-A562-423427D7E59B}">
      <dsp:nvSpPr>
        <dsp:cNvPr id="0" name=""/>
        <dsp:cNvSpPr/>
      </dsp:nvSpPr>
      <dsp:spPr>
        <a:xfrm>
          <a:off x="5969618" y="2628240"/>
          <a:ext cx="1922812" cy="7646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Data analysis</a:t>
          </a:r>
        </a:p>
      </dsp:txBody>
      <dsp:txXfrm>
        <a:off x="5992014" y="2650636"/>
        <a:ext cx="1878020" cy="7198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089B3E-1326-E147-BD1C-5487BEE7B08F}">
      <dsp:nvSpPr>
        <dsp:cNvPr id="0" name=""/>
        <dsp:cNvSpPr/>
      </dsp:nvSpPr>
      <dsp:spPr>
        <a:xfrm>
          <a:off x="3340" y="1226401"/>
          <a:ext cx="2163164" cy="17841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OECD </a:t>
          </a:r>
          <a:r>
            <a:rPr lang="en-US" sz="1800" kern="1200" dirty="0" err="1"/>
            <a:t>DataBase</a:t>
          </a:r>
          <a:endParaRPr lang="en-US" sz="1800" kern="1200" dirty="0"/>
        </a:p>
        <a:p>
          <a:pPr marL="171450" lvl="1" indent="-171450" algn="l" defTabSz="800100">
            <a:lnSpc>
              <a:spcPct val="90000"/>
            </a:lnSpc>
            <a:spcBef>
              <a:spcPct val="0"/>
            </a:spcBef>
            <a:spcAft>
              <a:spcPct val="15000"/>
            </a:spcAft>
            <a:buChar char="•"/>
          </a:pPr>
          <a:r>
            <a:rPr lang="en-US" sz="1800" kern="1200" dirty="0"/>
            <a:t>WWF </a:t>
          </a:r>
          <a:r>
            <a:rPr lang="en-US" sz="1800" kern="1200" dirty="0" err="1"/>
            <a:t>DataBase</a:t>
          </a:r>
          <a:endParaRPr lang="en-US" sz="1800" kern="1200" dirty="0"/>
        </a:p>
      </dsp:txBody>
      <dsp:txXfrm>
        <a:off x="44398" y="1267459"/>
        <a:ext cx="2081048" cy="1319722"/>
      </dsp:txXfrm>
    </dsp:sp>
    <dsp:sp modelId="{0651E3A5-1F71-984D-90A6-3FDDC07A382F}">
      <dsp:nvSpPr>
        <dsp:cNvPr id="0" name=""/>
        <dsp:cNvSpPr/>
      </dsp:nvSpPr>
      <dsp:spPr>
        <a:xfrm>
          <a:off x="1224747" y="1672039"/>
          <a:ext cx="2354979" cy="2354979"/>
        </a:xfrm>
        <a:prstGeom prst="leftCircularArrow">
          <a:avLst>
            <a:gd name="adj1" fmla="val 3025"/>
            <a:gd name="adj2" fmla="val 371182"/>
            <a:gd name="adj3" fmla="val 2146693"/>
            <a:gd name="adj4" fmla="val 9024489"/>
            <a:gd name="adj5" fmla="val 353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B05BC0F-07A7-F440-8384-FB16DDE43117}">
      <dsp:nvSpPr>
        <dsp:cNvPr id="0" name=""/>
        <dsp:cNvSpPr/>
      </dsp:nvSpPr>
      <dsp:spPr>
        <a:xfrm>
          <a:off x="484043" y="2628240"/>
          <a:ext cx="1922812" cy="7646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Data collection</a:t>
          </a:r>
        </a:p>
      </dsp:txBody>
      <dsp:txXfrm>
        <a:off x="506439" y="2650636"/>
        <a:ext cx="1878020" cy="719847"/>
      </dsp:txXfrm>
    </dsp:sp>
    <dsp:sp modelId="{110AEB26-F981-1946-88FA-4A8DD3226C08}">
      <dsp:nvSpPr>
        <dsp:cNvPr id="0" name=""/>
        <dsp:cNvSpPr/>
      </dsp:nvSpPr>
      <dsp:spPr>
        <a:xfrm>
          <a:off x="2746127" y="1226401"/>
          <a:ext cx="2163164" cy="17841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Data structure analysis</a:t>
          </a:r>
        </a:p>
        <a:p>
          <a:pPr marL="171450" lvl="1" indent="-171450" algn="l" defTabSz="800100">
            <a:lnSpc>
              <a:spcPct val="90000"/>
            </a:lnSpc>
            <a:spcBef>
              <a:spcPct val="0"/>
            </a:spcBef>
            <a:spcAft>
              <a:spcPct val="15000"/>
            </a:spcAft>
            <a:buChar char="•"/>
          </a:pPr>
          <a:r>
            <a:rPr lang="en-US" sz="1800" kern="1200" dirty="0"/>
            <a:t>Data cleaning</a:t>
          </a:r>
        </a:p>
      </dsp:txBody>
      <dsp:txXfrm>
        <a:off x="2787185" y="1649779"/>
        <a:ext cx="2081048" cy="1319722"/>
      </dsp:txXfrm>
    </dsp:sp>
    <dsp:sp modelId="{6059BF33-784D-8C42-8B73-EC69B9EE280D}">
      <dsp:nvSpPr>
        <dsp:cNvPr id="0" name=""/>
        <dsp:cNvSpPr/>
      </dsp:nvSpPr>
      <dsp:spPr>
        <a:xfrm>
          <a:off x="3953599" y="132707"/>
          <a:ext cx="2631439" cy="2631439"/>
        </a:xfrm>
        <a:prstGeom prst="circularArrow">
          <a:avLst>
            <a:gd name="adj1" fmla="val 2708"/>
            <a:gd name="adj2" fmla="val 329721"/>
            <a:gd name="adj3" fmla="val 19471617"/>
            <a:gd name="adj4" fmla="val 12552360"/>
            <a:gd name="adj5" fmla="val 315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61C6B0F-2A55-7E4A-A0EA-1FE2B000CF0B}">
      <dsp:nvSpPr>
        <dsp:cNvPr id="0" name=""/>
        <dsp:cNvSpPr/>
      </dsp:nvSpPr>
      <dsp:spPr>
        <a:xfrm>
          <a:off x="3226830" y="844082"/>
          <a:ext cx="1922812" cy="764639"/>
        </a:xfrm>
        <a:prstGeom prst="roundRect">
          <a:avLst>
            <a:gd name="adj" fmla="val 10000"/>
          </a:avLst>
        </a:prstGeom>
        <a:solidFill>
          <a:srgbClr val="C00000"/>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Data cleaning</a:t>
          </a:r>
        </a:p>
      </dsp:txBody>
      <dsp:txXfrm>
        <a:off x="3249226" y="866478"/>
        <a:ext cx="1878020" cy="719847"/>
      </dsp:txXfrm>
    </dsp:sp>
    <dsp:sp modelId="{1B3C4EB7-4B49-5045-9C46-A242FBD11842}">
      <dsp:nvSpPr>
        <dsp:cNvPr id="0" name=""/>
        <dsp:cNvSpPr/>
      </dsp:nvSpPr>
      <dsp:spPr>
        <a:xfrm>
          <a:off x="5488914" y="1211896"/>
          <a:ext cx="2163164" cy="17841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Data conversion</a:t>
          </a:r>
        </a:p>
        <a:p>
          <a:pPr marL="171450" lvl="1" indent="-171450" algn="l" defTabSz="800100">
            <a:lnSpc>
              <a:spcPct val="90000"/>
            </a:lnSpc>
            <a:spcBef>
              <a:spcPct val="0"/>
            </a:spcBef>
            <a:spcAft>
              <a:spcPct val="15000"/>
            </a:spcAft>
            <a:buChar char="•"/>
          </a:pPr>
          <a:r>
            <a:rPr lang="en-US" sz="1800" kern="1200" dirty="0"/>
            <a:t>Data comparison</a:t>
          </a:r>
        </a:p>
        <a:p>
          <a:pPr marL="171450" lvl="1" indent="-171450" algn="l" defTabSz="800100">
            <a:lnSpc>
              <a:spcPct val="90000"/>
            </a:lnSpc>
            <a:spcBef>
              <a:spcPct val="0"/>
            </a:spcBef>
            <a:spcAft>
              <a:spcPct val="15000"/>
            </a:spcAft>
            <a:buChar char="•"/>
          </a:pPr>
          <a:r>
            <a:rPr lang="en-US" sz="1800" kern="1200" dirty="0"/>
            <a:t>Correlations</a:t>
          </a:r>
        </a:p>
      </dsp:txBody>
      <dsp:txXfrm>
        <a:off x="5529972" y="1252954"/>
        <a:ext cx="2081048" cy="1319722"/>
      </dsp:txXfrm>
    </dsp:sp>
    <dsp:sp modelId="{ED2D397C-47E3-4742-A562-423427D7E59B}">
      <dsp:nvSpPr>
        <dsp:cNvPr id="0" name=""/>
        <dsp:cNvSpPr/>
      </dsp:nvSpPr>
      <dsp:spPr>
        <a:xfrm>
          <a:off x="5969618" y="2628240"/>
          <a:ext cx="1922812" cy="7646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Data analysis</a:t>
          </a:r>
        </a:p>
      </dsp:txBody>
      <dsp:txXfrm>
        <a:off x="5992014" y="2650636"/>
        <a:ext cx="1878020" cy="7198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089B3E-1326-E147-BD1C-5487BEE7B08F}">
      <dsp:nvSpPr>
        <dsp:cNvPr id="0" name=""/>
        <dsp:cNvSpPr/>
      </dsp:nvSpPr>
      <dsp:spPr>
        <a:xfrm>
          <a:off x="3340" y="1226401"/>
          <a:ext cx="2163164" cy="17841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OECD </a:t>
          </a:r>
          <a:r>
            <a:rPr lang="en-US" sz="1800" kern="1200" dirty="0" err="1"/>
            <a:t>DataBase</a:t>
          </a:r>
          <a:endParaRPr lang="en-US" sz="1800" kern="1200" dirty="0"/>
        </a:p>
        <a:p>
          <a:pPr marL="171450" lvl="1" indent="-171450" algn="l" defTabSz="800100">
            <a:lnSpc>
              <a:spcPct val="90000"/>
            </a:lnSpc>
            <a:spcBef>
              <a:spcPct val="0"/>
            </a:spcBef>
            <a:spcAft>
              <a:spcPct val="15000"/>
            </a:spcAft>
            <a:buChar char="•"/>
          </a:pPr>
          <a:r>
            <a:rPr lang="en-US" sz="1800" kern="1200" dirty="0"/>
            <a:t>WWF </a:t>
          </a:r>
          <a:r>
            <a:rPr lang="en-US" sz="1800" kern="1200" dirty="0" err="1"/>
            <a:t>DataBase</a:t>
          </a:r>
          <a:endParaRPr lang="en-US" sz="1800" kern="1200" dirty="0"/>
        </a:p>
      </dsp:txBody>
      <dsp:txXfrm>
        <a:off x="44398" y="1267459"/>
        <a:ext cx="2081048" cy="1319722"/>
      </dsp:txXfrm>
    </dsp:sp>
    <dsp:sp modelId="{0651E3A5-1F71-984D-90A6-3FDDC07A382F}">
      <dsp:nvSpPr>
        <dsp:cNvPr id="0" name=""/>
        <dsp:cNvSpPr/>
      </dsp:nvSpPr>
      <dsp:spPr>
        <a:xfrm>
          <a:off x="1224747" y="1672039"/>
          <a:ext cx="2354979" cy="2354979"/>
        </a:xfrm>
        <a:prstGeom prst="leftCircularArrow">
          <a:avLst>
            <a:gd name="adj1" fmla="val 3025"/>
            <a:gd name="adj2" fmla="val 371182"/>
            <a:gd name="adj3" fmla="val 2146693"/>
            <a:gd name="adj4" fmla="val 9024489"/>
            <a:gd name="adj5" fmla="val 353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B05BC0F-07A7-F440-8384-FB16DDE43117}">
      <dsp:nvSpPr>
        <dsp:cNvPr id="0" name=""/>
        <dsp:cNvSpPr/>
      </dsp:nvSpPr>
      <dsp:spPr>
        <a:xfrm>
          <a:off x="484043" y="2628240"/>
          <a:ext cx="1922812" cy="7646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Data collection</a:t>
          </a:r>
        </a:p>
      </dsp:txBody>
      <dsp:txXfrm>
        <a:off x="506439" y="2650636"/>
        <a:ext cx="1878020" cy="719847"/>
      </dsp:txXfrm>
    </dsp:sp>
    <dsp:sp modelId="{110AEB26-F981-1946-88FA-4A8DD3226C08}">
      <dsp:nvSpPr>
        <dsp:cNvPr id="0" name=""/>
        <dsp:cNvSpPr/>
      </dsp:nvSpPr>
      <dsp:spPr>
        <a:xfrm>
          <a:off x="2746127" y="1226401"/>
          <a:ext cx="2163164" cy="17841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Data structure analysis</a:t>
          </a:r>
        </a:p>
        <a:p>
          <a:pPr marL="171450" lvl="1" indent="-171450" algn="l" defTabSz="800100">
            <a:lnSpc>
              <a:spcPct val="90000"/>
            </a:lnSpc>
            <a:spcBef>
              <a:spcPct val="0"/>
            </a:spcBef>
            <a:spcAft>
              <a:spcPct val="15000"/>
            </a:spcAft>
            <a:buChar char="•"/>
          </a:pPr>
          <a:r>
            <a:rPr lang="en-US" sz="1800" kern="1200" dirty="0"/>
            <a:t>Data cleaning</a:t>
          </a:r>
        </a:p>
      </dsp:txBody>
      <dsp:txXfrm>
        <a:off x="2787185" y="1649779"/>
        <a:ext cx="2081048" cy="1319722"/>
      </dsp:txXfrm>
    </dsp:sp>
    <dsp:sp modelId="{6059BF33-784D-8C42-8B73-EC69B9EE280D}">
      <dsp:nvSpPr>
        <dsp:cNvPr id="0" name=""/>
        <dsp:cNvSpPr/>
      </dsp:nvSpPr>
      <dsp:spPr>
        <a:xfrm>
          <a:off x="3953599" y="132707"/>
          <a:ext cx="2631439" cy="2631439"/>
        </a:xfrm>
        <a:prstGeom prst="circularArrow">
          <a:avLst>
            <a:gd name="adj1" fmla="val 2708"/>
            <a:gd name="adj2" fmla="val 329721"/>
            <a:gd name="adj3" fmla="val 19471617"/>
            <a:gd name="adj4" fmla="val 12552360"/>
            <a:gd name="adj5" fmla="val 315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61C6B0F-2A55-7E4A-A0EA-1FE2B000CF0B}">
      <dsp:nvSpPr>
        <dsp:cNvPr id="0" name=""/>
        <dsp:cNvSpPr/>
      </dsp:nvSpPr>
      <dsp:spPr>
        <a:xfrm>
          <a:off x="3226830" y="844082"/>
          <a:ext cx="1922812" cy="764639"/>
        </a:xfrm>
        <a:prstGeom prst="roundRect">
          <a:avLst>
            <a:gd name="adj" fmla="val 10000"/>
          </a:avLst>
        </a:prstGeom>
        <a:gradFill rotWithShape="1">
          <a:gsLst>
            <a:gs pos="0">
              <a:schemeClr val="accent1">
                <a:tint val="97000"/>
                <a:satMod val="100000"/>
                <a:lumMod val="102000"/>
              </a:schemeClr>
            </a:gs>
            <a:gs pos="50000">
              <a:schemeClr val="accent1">
                <a:shade val="100000"/>
                <a:satMod val="103000"/>
                <a:lumMod val="100000"/>
              </a:schemeClr>
            </a:gs>
            <a:gs pos="100000">
              <a:schemeClr val="accent1">
                <a:shade val="93000"/>
                <a:satMod val="110000"/>
                <a:lumMod val="99000"/>
              </a:schemeClr>
            </a:gs>
          </a:gsLst>
          <a:lin ang="5400000" scaled="0"/>
        </a:gradFill>
        <a:ln w="6350" cap="flat" cmpd="sng" algn="ctr">
          <a:solidFill>
            <a:schemeClr val="accent1"/>
          </a:solidFill>
          <a:prstDash val="solid"/>
        </a:ln>
        <a:effectLst/>
      </dsp:spPr>
      <dsp:style>
        <a:lnRef idx="1">
          <a:schemeClr val="accent1"/>
        </a:lnRef>
        <a:fillRef idx="3">
          <a:schemeClr val="accent1"/>
        </a:fillRef>
        <a:effectRef idx="2">
          <a:schemeClr val="accent1"/>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Data cleaning</a:t>
          </a:r>
        </a:p>
      </dsp:txBody>
      <dsp:txXfrm>
        <a:off x="3249226" y="866478"/>
        <a:ext cx="1878020" cy="719847"/>
      </dsp:txXfrm>
    </dsp:sp>
    <dsp:sp modelId="{1B3C4EB7-4B49-5045-9C46-A242FBD11842}">
      <dsp:nvSpPr>
        <dsp:cNvPr id="0" name=""/>
        <dsp:cNvSpPr/>
      </dsp:nvSpPr>
      <dsp:spPr>
        <a:xfrm>
          <a:off x="5488914" y="1211896"/>
          <a:ext cx="2163164" cy="17841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Data conversion</a:t>
          </a:r>
        </a:p>
        <a:p>
          <a:pPr marL="171450" lvl="1" indent="-171450" algn="l" defTabSz="800100">
            <a:lnSpc>
              <a:spcPct val="90000"/>
            </a:lnSpc>
            <a:spcBef>
              <a:spcPct val="0"/>
            </a:spcBef>
            <a:spcAft>
              <a:spcPct val="15000"/>
            </a:spcAft>
            <a:buChar char="•"/>
          </a:pPr>
          <a:r>
            <a:rPr lang="en-US" sz="1800" kern="1200" dirty="0"/>
            <a:t>Data comparison</a:t>
          </a:r>
        </a:p>
        <a:p>
          <a:pPr marL="171450" lvl="1" indent="-171450" algn="l" defTabSz="800100">
            <a:lnSpc>
              <a:spcPct val="90000"/>
            </a:lnSpc>
            <a:spcBef>
              <a:spcPct val="0"/>
            </a:spcBef>
            <a:spcAft>
              <a:spcPct val="15000"/>
            </a:spcAft>
            <a:buChar char="•"/>
          </a:pPr>
          <a:r>
            <a:rPr lang="en-US" sz="1800" kern="1200" dirty="0"/>
            <a:t>Correlations</a:t>
          </a:r>
        </a:p>
      </dsp:txBody>
      <dsp:txXfrm>
        <a:off x="5529972" y="1252954"/>
        <a:ext cx="2081048" cy="1319722"/>
      </dsp:txXfrm>
    </dsp:sp>
    <dsp:sp modelId="{ED2D397C-47E3-4742-A562-423427D7E59B}">
      <dsp:nvSpPr>
        <dsp:cNvPr id="0" name=""/>
        <dsp:cNvSpPr/>
      </dsp:nvSpPr>
      <dsp:spPr>
        <a:xfrm>
          <a:off x="5969618" y="2628240"/>
          <a:ext cx="1922812" cy="764639"/>
        </a:xfrm>
        <a:prstGeom prst="roundRect">
          <a:avLst>
            <a:gd name="adj" fmla="val 10000"/>
          </a:avLst>
        </a:prstGeom>
        <a:solidFill>
          <a:srgbClr val="C00000"/>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Data analysis</a:t>
          </a:r>
        </a:p>
      </dsp:txBody>
      <dsp:txXfrm>
        <a:off x="5992014" y="2650636"/>
        <a:ext cx="1878020" cy="71984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CE7B6D-228F-F34D-AFED-F9AEE3D8903A}" type="datetimeFigureOut">
              <a:rPr lang="en-US" smtClean="0"/>
              <a:t>9/11/18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E5E2EF-1920-3945-805B-146E4F285A25}" type="slidenum">
              <a:rPr lang="en-US" smtClean="0"/>
              <a:t>‹#›</a:t>
            </a:fld>
            <a:endParaRPr lang="en-US"/>
          </a:p>
        </p:txBody>
      </p:sp>
    </p:spTree>
    <p:extLst>
      <p:ext uri="{BB962C8B-B14F-4D97-AF65-F5344CB8AC3E}">
        <p14:creationId xmlns:p14="http://schemas.microsoft.com/office/powerpoint/2010/main" val="221038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3</a:t>
            </a:fld>
            <a:endParaRPr lang="en-US"/>
          </a:p>
        </p:txBody>
      </p:sp>
    </p:spTree>
    <p:extLst>
      <p:ext uri="{BB962C8B-B14F-4D97-AF65-F5344CB8AC3E}">
        <p14:creationId xmlns:p14="http://schemas.microsoft.com/office/powerpoint/2010/main" val="221395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14</a:t>
            </a:fld>
            <a:endParaRPr lang="en-US"/>
          </a:p>
        </p:txBody>
      </p:sp>
    </p:spTree>
    <p:extLst>
      <p:ext uri="{BB962C8B-B14F-4D97-AF65-F5344CB8AC3E}">
        <p14:creationId xmlns:p14="http://schemas.microsoft.com/office/powerpoint/2010/main" val="3435123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15</a:t>
            </a:fld>
            <a:endParaRPr lang="en-US"/>
          </a:p>
        </p:txBody>
      </p:sp>
    </p:spTree>
    <p:extLst>
      <p:ext uri="{BB962C8B-B14F-4D97-AF65-F5344CB8AC3E}">
        <p14:creationId xmlns:p14="http://schemas.microsoft.com/office/powerpoint/2010/main" val="2039924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4</a:t>
            </a:fld>
            <a:endParaRPr lang="en-US"/>
          </a:p>
        </p:txBody>
      </p:sp>
    </p:spTree>
    <p:extLst>
      <p:ext uri="{BB962C8B-B14F-4D97-AF65-F5344CB8AC3E}">
        <p14:creationId xmlns:p14="http://schemas.microsoft.com/office/powerpoint/2010/main" val="3621153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6</a:t>
            </a:fld>
            <a:endParaRPr lang="en-US"/>
          </a:p>
        </p:txBody>
      </p:sp>
    </p:spTree>
    <p:extLst>
      <p:ext uri="{BB962C8B-B14F-4D97-AF65-F5344CB8AC3E}">
        <p14:creationId xmlns:p14="http://schemas.microsoft.com/office/powerpoint/2010/main" val="890683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8</a:t>
            </a:fld>
            <a:endParaRPr lang="en-US"/>
          </a:p>
        </p:txBody>
      </p:sp>
    </p:spTree>
    <p:extLst>
      <p:ext uri="{BB962C8B-B14F-4D97-AF65-F5344CB8AC3E}">
        <p14:creationId xmlns:p14="http://schemas.microsoft.com/office/powerpoint/2010/main" val="30912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9</a:t>
            </a:fld>
            <a:endParaRPr lang="en-US"/>
          </a:p>
        </p:txBody>
      </p:sp>
    </p:spTree>
    <p:extLst>
      <p:ext uri="{BB962C8B-B14F-4D97-AF65-F5344CB8AC3E}">
        <p14:creationId xmlns:p14="http://schemas.microsoft.com/office/powerpoint/2010/main" val="3907727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10</a:t>
            </a:fld>
            <a:endParaRPr lang="en-US"/>
          </a:p>
        </p:txBody>
      </p:sp>
    </p:spTree>
    <p:extLst>
      <p:ext uri="{BB962C8B-B14F-4D97-AF65-F5344CB8AC3E}">
        <p14:creationId xmlns:p14="http://schemas.microsoft.com/office/powerpoint/2010/main" val="2044140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11</a:t>
            </a:fld>
            <a:endParaRPr lang="en-US"/>
          </a:p>
        </p:txBody>
      </p:sp>
    </p:spTree>
    <p:extLst>
      <p:ext uri="{BB962C8B-B14F-4D97-AF65-F5344CB8AC3E}">
        <p14:creationId xmlns:p14="http://schemas.microsoft.com/office/powerpoint/2010/main" val="3741808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12</a:t>
            </a:fld>
            <a:endParaRPr lang="en-US"/>
          </a:p>
        </p:txBody>
      </p:sp>
    </p:spTree>
    <p:extLst>
      <p:ext uri="{BB962C8B-B14F-4D97-AF65-F5344CB8AC3E}">
        <p14:creationId xmlns:p14="http://schemas.microsoft.com/office/powerpoint/2010/main" val="1365477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13</a:t>
            </a:fld>
            <a:endParaRPr lang="en-US"/>
          </a:p>
        </p:txBody>
      </p:sp>
    </p:spTree>
    <p:extLst>
      <p:ext uri="{BB962C8B-B14F-4D97-AF65-F5344CB8AC3E}">
        <p14:creationId xmlns:p14="http://schemas.microsoft.com/office/powerpoint/2010/main" val="2193219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32A031AA-0D45-1745-9C20-7450C2C87818}" type="datetimeFigureOut">
              <a:rPr lang="en-US" smtClean="0"/>
              <a:t>9/11/18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E47ABFF-09DF-6C4B-B420-A2050743AD48}" type="slidenum">
              <a:rPr lang="en-US" smtClean="0"/>
              <a:t>‹#›</a:t>
            </a:fld>
            <a:endParaRPr lang="en-US"/>
          </a:p>
        </p:txBody>
      </p:sp>
    </p:spTree>
    <p:extLst>
      <p:ext uri="{BB962C8B-B14F-4D97-AF65-F5344CB8AC3E}">
        <p14:creationId xmlns:p14="http://schemas.microsoft.com/office/powerpoint/2010/main" val="209040587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A031AA-0D45-1745-9C20-7450C2C87818}" type="datetimeFigureOut">
              <a:rPr lang="en-US" smtClean="0"/>
              <a:t>9/11/18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47ABFF-09DF-6C4B-B420-A2050743AD48}" type="slidenum">
              <a:rPr lang="en-US" smtClean="0"/>
              <a:t>‹#›</a:t>
            </a:fld>
            <a:endParaRPr lang="en-US"/>
          </a:p>
        </p:txBody>
      </p:sp>
    </p:spTree>
    <p:extLst>
      <p:ext uri="{BB962C8B-B14F-4D97-AF65-F5344CB8AC3E}">
        <p14:creationId xmlns:p14="http://schemas.microsoft.com/office/powerpoint/2010/main" val="4024400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A031AA-0D45-1745-9C20-7450C2C87818}" type="datetimeFigureOut">
              <a:rPr lang="en-US" smtClean="0"/>
              <a:t>9/11/18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47ABFF-09DF-6C4B-B420-A2050743AD48}" type="slidenum">
              <a:rPr lang="en-US" smtClean="0"/>
              <a:t>‹#›</a:t>
            </a:fld>
            <a:endParaRPr lang="en-US"/>
          </a:p>
        </p:txBody>
      </p:sp>
    </p:spTree>
    <p:extLst>
      <p:ext uri="{BB962C8B-B14F-4D97-AF65-F5344CB8AC3E}">
        <p14:creationId xmlns:p14="http://schemas.microsoft.com/office/powerpoint/2010/main" val="3507110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A031AA-0D45-1745-9C20-7450C2C87818}" type="datetimeFigureOut">
              <a:rPr lang="en-US" smtClean="0"/>
              <a:t>9/11/18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E47ABFF-09DF-6C4B-B420-A2050743AD48}" type="slidenum">
              <a:rPr lang="en-US" smtClean="0"/>
              <a:t>‹#›</a:t>
            </a:fld>
            <a:endParaRPr lang="en-US"/>
          </a:p>
        </p:txBody>
      </p:sp>
    </p:spTree>
    <p:extLst>
      <p:ext uri="{BB962C8B-B14F-4D97-AF65-F5344CB8AC3E}">
        <p14:creationId xmlns:p14="http://schemas.microsoft.com/office/powerpoint/2010/main" val="19590485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32A031AA-0D45-1745-9C20-7450C2C87818}" type="datetimeFigureOut">
              <a:rPr lang="en-US" smtClean="0"/>
              <a:t>9/11/18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E47ABFF-09DF-6C4B-B420-A2050743AD48}" type="slidenum">
              <a:rPr lang="en-US" smtClean="0"/>
              <a:t>‹#›</a:t>
            </a:fld>
            <a:endParaRPr lang="en-US"/>
          </a:p>
        </p:txBody>
      </p:sp>
    </p:spTree>
    <p:extLst>
      <p:ext uri="{BB962C8B-B14F-4D97-AF65-F5344CB8AC3E}">
        <p14:creationId xmlns:p14="http://schemas.microsoft.com/office/powerpoint/2010/main" val="51358776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32A031AA-0D45-1745-9C20-7450C2C87818}" type="datetimeFigureOut">
              <a:rPr lang="en-US" smtClean="0"/>
              <a:t>9/11/18</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AE47ABFF-09DF-6C4B-B420-A2050743AD48}" type="slidenum">
              <a:rPr lang="en-US" smtClean="0"/>
              <a:t>‹#›</a:t>
            </a:fld>
            <a:endParaRPr lang="en-US"/>
          </a:p>
        </p:txBody>
      </p:sp>
    </p:spTree>
    <p:extLst>
      <p:ext uri="{BB962C8B-B14F-4D97-AF65-F5344CB8AC3E}">
        <p14:creationId xmlns:p14="http://schemas.microsoft.com/office/powerpoint/2010/main" val="153919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32A031AA-0D45-1745-9C20-7450C2C87818}" type="datetimeFigureOut">
              <a:rPr lang="en-US" smtClean="0"/>
              <a:t>9/11/18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E47ABFF-09DF-6C4B-B420-A2050743AD48}"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4447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2A031AA-0D45-1745-9C20-7450C2C87818}" type="datetimeFigureOut">
              <a:rPr lang="en-US" smtClean="0"/>
              <a:t>9/11/18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E47ABFF-09DF-6C4B-B420-A2050743AD48}" type="slidenum">
              <a:rPr lang="en-US" smtClean="0"/>
              <a:t>‹#›</a:t>
            </a:fld>
            <a:endParaRPr lang="en-US"/>
          </a:p>
        </p:txBody>
      </p:sp>
    </p:spTree>
    <p:extLst>
      <p:ext uri="{BB962C8B-B14F-4D97-AF65-F5344CB8AC3E}">
        <p14:creationId xmlns:p14="http://schemas.microsoft.com/office/powerpoint/2010/main" val="3189742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A031AA-0D45-1745-9C20-7450C2C87818}" type="datetimeFigureOut">
              <a:rPr lang="en-US" smtClean="0"/>
              <a:t>9/11/18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E47ABFF-09DF-6C4B-B420-A2050743AD48}" type="slidenum">
              <a:rPr lang="en-US" smtClean="0"/>
              <a:t>‹#›</a:t>
            </a:fld>
            <a:endParaRPr lang="en-US"/>
          </a:p>
        </p:txBody>
      </p:sp>
    </p:spTree>
    <p:extLst>
      <p:ext uri="{BB962C8B-B14F-4D97-AF65-F5344CB8AC3E}">
        <p14:creationId xmlns:p14="http://schemas.microsoft.com/office/powerpoint/2010/main" val="138755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32A031AA-0D45-1745-9C20-7450C2C87818}" type="datetimeFigureOut">
              <a:rPr lang="en-US" smtClean="0"/>
              <a:t>9/11/18</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AE47ABFF-09DF-6C4B-B420-A2050743AD48}" type="slidenum">
              <a:rPr lang="en-US" smtClean="0"/>
              <a:t>‹#›</a:t>
            </a:fld>
            <a:endParaRPr lang="en-US"/>
          </a:p>
        </p:txBody>
      </p:sp>
    </p:spTree>
    <p:extLst>
      <p:ext uri="{BB962C8B-B14F-4D97-AF65-F5344CB8AC3E}">
        <p14:creationId xmlns:p14="http://schemas.microsoft.com/office/powerpoint/2010/main" val="169732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32A031AA-0D45-1745-9C20-7450C2C87818}" type="datetimeFigureOut">
              <a:rPr lang="en-US" smtClean="0"/>
              <a:t>9/11/18</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AE47ABFF-09DF-6C4B-B420-A2050743AD48}" type="slidenum">
              <a:rPr lang="en-US" smtClean="0"/>
              <a:t>‹#›</a:t>
            </a:fld>
            <a:endParaRPr lang="en-US"/>
          </a:p>
        </p:txBody>
      </p:sp>
    </p:spTree>
    <p:extLst>
      <p:ext uri="{BB962C8B-B14F-4D97-AF65-F5344CB8AC3E}">
        <p14:creationId xmlns:p14="http://schemas.microsoft.com/office/powerpoint/2010/main" val="3906504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32A031AA-0D45-1745-9C20-7450C2C87818}" type="datetimeFigureOut">
              <a:rPr lang="en-US" smtClean="0"/>
              <a:t>9/11/18</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AE47ABFF-09DF-6C4B-B420-A2050743AD48}" type="slidenum">
              <a:rPr lang="en-US" smtClean="0"/>
              <a:t>‹#›</a:t>
            </a:fld>
            <a:endParaRPr lang="en-US"/>
          </a:p>
        </p:txBody>
      </p:sp>
    </p:spTree>
    <p:extLst>
      <p:ext uri="{BB962C8B-B14F-4D97-AF65-F5344CB8AC3E}">
        <p14:creationId xmlns:p14="http://schemas.microsoft.com/office/powerpoint/2010/main" val="87561338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0.tiff"/></Relationships>
</file>

<file path=ppt/slides/_rels/slide1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2.tiff"/><Relationship Id="rId4" Type="http://schemas.openxmlformats.org/officeDocument/2006/relationships/image" Target="../media/image11.tiff"/></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4.tiff"/></Relationships>
</file>

<file path=ppt/slides/_rels/slide1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3.tiff"/><Relationship Id="rId4" Type="http://schemas.openxmlformats.org/officeDocument/2006/relationships/image" Target="../media/image16.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6.tiff"/></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AB8B-BA30-7B4D-8C41-BA0E58CBCB28}"/>
              </a:ext>
            </a:extLst>
          </p:cNvPr>
          <p:cNvSpPr>
            <a:spLocks noGrp="1"/>
          </p:cNvSpPr>
          <p:nvPr>
            <p:ph type="ctrTitle"/>
          </p:nvPr>
        </p:nvSpPr>
        <p:spPr>
          <a:xfrm>
            <a:off x="1600200" y="700088"/>
            <a:ext cx="8991600" cy="2618201"/>
          </a:xfrm>
        </p:spPr>
        <p:txBody>
          <a:bodyPr>
            <a:normAutofit fontScale="90000"/>
          </a:bodyPr>
          <a:lstStyle/>
          <a:p>
            <a:r>
              <a:rPr lang="en-US" b="1" dirty="0"/>
              <a:t>Analysis of How International Environmental Policies Impact Pollution &amp; Biodiversity</a:t>
            </a:r>
          </a:p>
        </p:txBody>
      </p:sp>
      <p:sp>
        <p:nvSpPr>
          <p:cNvPr id="3" name="Subtitle 2">
            <a:extLst>
              <a:ext uri="{FF2B5EF4-FFF2-40B4-BE49-F238E27FC236}">
                <a16:creationId xmlns:a16="http://schemas.microsoft.com/office/drawing/2014/main" id="{6ED7240F-1FE2-F849-959C-B37FC6023CB5}"/>
              </a:ext>
            </a:extLst>
          </p:cNvPr>
          <p:cNvSpPr>
            <a:spLocks noGrp="1"/>
          </p:cNvSpPr>
          <p:nvPr>
            <p:ph type="subTitle" idx="1"/>
          </p:nvPr>
        </p:nvSpPr>
        <p:spPr>
          <a:xfrm>
            <a:off x="1524000" y="3761456"/>
            <a:ext cx="9144000" cy="728675"/>
          </a:xfrm>
        </p:spPr>
        <p:txBody>
          <a:bodyPr/>
          <a:lstStyle/>
          <a:p>
            <a:r>
              <a:rPr lang="en-US" dirty="0"/>
              <a:t>Stacy Marshall, Delphine Albrecht and Ghazi Muhammad</a:t>
            </a:r>
          </a:p>
        </p:txBody>
      </p:sp>
      <p:pic>
        <p:nvPicPr>
          <p:cNvPr id="4" name="Picture 3">
            <a:extLst>
              <a:ext uri="{FF2B5EF4-FFF2-40B4-BE49-F238E27FC236}">
                <a16:creationId xmlns:a16="http://schemas.microsoft.com/office/drawing/2014/main" id="{68A9597D-B334-3E47-9136-C2FCD427D17E}"/>
              </a:ext>
            </a:extLst>
          </p:cNvPr>
          <p:cNvPicPr>
            <a:picLocks noChangeAspect="1"/>
          </p:cNvPicPr>
          <p:nvPr/>
        </p:nvPicPr>
        <p:blipFill>
          <a:blip r:embed="rId2"/>
          <a:stretch>
            <a:fillRect/>
          </a:stretch>
        </p:blipFill>
        <p:spPr>
          <a:xfrm>
            <a:off x="4133850" y="4490131"/>
            <a:ext cx="3924300" cy="2070100"/>
          </a:xfrm>
          <a:prstGeom prst="rect">
            <a:avLst/>
          </a:prstGeom>
        </p:spPr>
      </p:pic>
    </p:spTree>
    <p:extLst>
      <p:ext uri="{BB962C8B-B14F-4D97-AF65-F5344CB8AC3E}">
        <p14:creationId xmlns:p14="http://schemas.microsoft.com/office/powerpoint/2010/main" val="13022412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2500" b="1" dirty="0"/>
              <a:t>Narrowing Our Focus To Select Countries</a:t>
            </a:r>
            <a:br>
              <a:rPr lang="en-US" sz="2500" dirty="0"/>
            </a:br>
            <a:endParaRPr lang="en-US" sz="2500" dirty="0"/>
          </a:p>
        </p:txBody>
      </p:sp>
      <p:pic>
        <p:nvPicPr>
          <p:cNvPr id="4" name="Picture 3">
            <a:extLst>
              <a:ext uri="{FF2B5EF4-FFF2-40B4-BE49-F238E27FC236}">
                <a16:creationId xmlns:a16="http://schemas.microsoft.com/office/drawing/2014/main" id="{2256BEF8-059A-0845-BDF7-40CA886A8022}"/>
              </a:ext>
            </a:extLst>
          </p:cNvPr>
          <p:cNvPicPr>
            <a:picLocks noChangeAspect="1"/>
          </p:cNvPicPr>
          <p:nvPr/>
        </p:nvPicPr>
        <p:blipFill>
          <a:blip r:embed="rId3"/>
          <a:stretch>
            <a:fillRect/>
          </a:stretch>
        </p:blipFill>
        <p:spPr>
          <a:xfrm>
            <a:off x="605559" y="1672936"/>
            <a:ext cx="7753562" cy="4478482"/>
          </a:xfrm>
          <a:prstGeom prst="rect">
            <a:avLst/>
          </a:prstGeom>
        </p:spPr>
      </p:pic>
      <p:sp>
        <p:nvSpPr>
          <p:cNvPr id="9" name="TextBox 8">
            <a:extLst>
              <a:ext uri="{FF2B5EF4-FFF2-40B4-BE49-F238E27FC236}">
                <a16:creationId xmlns:a16="http://schemas.microsoft.com/office/drawing/2014/main" id="{B145FF8A-70ED-0D4D-BF86-911083BFEA3A}"/>
              </a:ext>
            </a:extLst>
          </p:cNvPr>
          <p:cNvSpPr txBox="1"/>
          <p:nvPr/>
        </p:nvSpPr>
        <p:spPr>
          <a:xfrm>
            <a:off x="8631382" y="2065517"/>
            <a:ext cx="3020291" cy="3693319"/>
          </a:xfrm>
          <a:prstGeom prst="rect">
            <a:avLst/>
          </a:prstGeom>
          <a:noFill/>
        </p:spPr>
        <p:txBody>
          <a:bodyPr wrap="square" rtlCol="0">
            <a:spAutoFit/>
          </a:bodyPr>
          <a:lstStyle/>
          <a:p>
            <a:pPr algn="ctr"/>
            <a:r>
              <a:rPr lang="en-US" dirty="0"/>
              <a:t>These 4 countries appeared to use as particularly interesting to study as all of them had a wide variety of data available. </a:t>
            </a:r>
          </a:p>
          <a:p>
            <a:pPr algn="ctr"/>
            <a:endParaRPr lang="en-US" dirty="0"/>
          </a:p>
          <a:p>
            <a:pPr algn="ctr"/>
            <a:r>
              <a:rPr lang="en-US" dirty="0"/>
              <a:t>Moreover, in contrast to the other countries, Canada seems to have a decreased biodiversity since 1974. Is there anything specific to Canada compare to the other countries that could correlate to this observation?</a:t>
            </a:r>
          </a:p>
        </p:txBody>
      </p:sp>
    </p:spTree>
    <p:extLst>
      <p:ext uri="{BB962C8B-B14F-4D97-AF65-F5344CB8AC3E}">
        <p14:creationId xmlns:p14="http://schemas.microsoft.com/office/powerpoint/2010/main" val="2234667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237506"/>
            <a:ext cx="10515600" cy="959528"/>
          </a:xfrm>
        </p:spPr>
        <p:txBody>
          <a:bodyPr anchor="t">
            <a:noAutofit/>
          </a:bodyPr>
          <a:lstStyle/>
          <a:p>
            <a:pPr algn="ctr"/>
            <a:r>
              <a:rPr lang="en-US" sz="2500" b="1" dirty="0"/>
              <a:t>Comparison of CO2 production and law enforcement</a:t>
            </a:r>
            <a:br>
              <a:rPr lang="en-US" sz="2500" dirty="0"/>
            </a:br>
            <a:endParaRPr lang="en-US" sz="2500" dirty="0"/>
          </a:p>
        </p:txBody>
      </p:sp>
      <p:pic>
        <p:nvPicPr>
          <p:cNvPr id="5" name="Picture 4">
            <a:extLst>
              <a:ext uri="{FF2B5EF4-FFF2-40B4-BE49-F238E27FC236}">
                <a16:creationId xmlns:a16="http://schemas.microsoft.com/office/drawing/2014/main" id="{5F002BB0-84EF-0E42-BD33-7DBC5B35637B}"/>
              </a:ext>
            </a:extLst>
          </p:cNvPr>
          <p:cNvPicPr>
            <a:picLocks noChangeAspect="1"/>
          </p:cNvPicPr>
          <p:nvPr/>
        </p:nvPicPr>
        <p:blipFill rotWithShape="1">
          <a:blip r:embed="rId3"/>
          <a:srcRect b="9905"/>
          <a:stretch/>
        </p:blipFill>
        <p:spPr>
          <a:xfrm>
            <a:off x="-731981" y="1245177"/>
            <a:ext cx="7061200" cy="3638550"/>
          </a:xfrm>
          <a:prstGeom prst="rect">
            <a:avLst/>
          </a:prstGeom>
        </p:spPr>
      </p:pic>
      <p:pic>
        <p:nvPicPr>
          <p:cNvPr id="7" name="Picture 6">
            <a:extLst>
              <a:ext uri="{FF2B5EF4-FFF2-40B4-BE49-F238E27FC236}">
                <a16:creationId xmlns:a16="http://schemas.microsoft.com/office/drawing/2014/main" id="{49148009-3D0C-F74F-9C13-F704211DD4E2}"/>
              </a:ext>
            </a:extLst>
          </p:cNvPr>
          <p:cNvPicPr>
            <a:picLocks noChangeAspect="1"/>
          </p:cNvPicPr>
          <p:nvPr/>
        </p:nvPicPr>
        <p:blipFill rotWithShape="1">
          <a:blip r:embed="rId4"/>
          <a:srcRect b="9005"/>
          <a:stretch/>
        </p:blipFill>
        <p:spPr>
          <a:xfrm>
            <a:off x="5130800" y="1259032"/>
            <a:ext cx="7061200" cy="3674918"/>
          </a:xfrm>
          <a:prstGeom prst="rect">
            <a:avLst/>
          </a:prstGeom>
        </p:spPr>
      </p:pic>
      <p:pic>
        <p:nvPicPr>
          <p:cNvPr id="10" name="Picture 9">
            <a:extLst>
              <a:ext uri="{FF2B5EF4-FFF2-40B4-BE49-F238E27FC236}">
                <a16:creationId xmlns:a16="http://schemas.microsoft.com/office/drawing/2014/main" id="{B2909F26-65D0-5E44-8D07-9FE8EFCB251E}"/>
              </a:ext>
            </a:extLst>
          </p:cNvPr>
          <p:cNvPicPr>
            <a:picLocks noChangeAspect="1"/>
          </p:cNvPicPr>
          <p:nvPr/>
        </p:nvPicPr>
        <p:blipFill rotWithShape="1">
          <a:blip r:embed="rId3"/>
          <a:srcRect t="90094"/>
          <a:stretch/>
        </p:blipFill>
        <p:spPr>
          <a:xfrm>
            <a:off x="2371437" y="4995948"/>
            <a:ext cx="7061200" cy="400050"/>
          </a:xfrm>
          <a:prstGeom prst="rect">
            <a:avLst/>
          </a:prstGeom>
        </p:spPr>
      </p:pic>
      <p:sp>
        <p:nvSpPr>
          <p:cNvPr id="8" name="TextBox 7">
            <a:extLst>
              <a:ext uri="{FF2B5EF4-FFF2-40B4-BE49-F238E27FC236}">
                <a16:creationId xmlns:a16="http://schemas.microsoft.com/office/drawing/2014/main" id="{86A5F545-14C9-5945-B289-51232CB43C72}"/>
              </a:ext>
            </a:extLst>
          </p:cNvPr>
          <p:cNvSpPr txBox="1"/>
          <p:nvPr/>
        </p:nvSpPr>
        <p:spPr>
          <a:xfrm>
            <a:off x="838201" y="5763491"/>
            <a:ext cx="10515600" cy="923330"/>
          </a:xfrm>
          <a:prstGeom prst="rect">
            <a:avLst/>
          </a:prstGeom>
          <a:noFill/>
        </p:spPr>
        <p:txBody>
          <a:bodyPr wrap="square" rtlCol="0">
            <a:spAutoFit/>
          </a:bodyPr>
          <a:lstStyle/>
          <a:p>
            <a:pPr algn="ctr"/>
            <a:r>
              <a:rPr lang="en-US" dirty="0"/>
              <a:t>Over the past 20 years, both France and Austria have increased their environmental policy stringency and interestingly this correlates with a decrease in their production of CO2 emission.</a:t>
            </a:r>
          </a:p>
          <a:p>
            <a:pPr algn="ctr"/>
            <a:r>
              <a:rPr lang="en-US" dirty="0"/>
              <a:t>This decrease doesn’t seems to be affected by the amount of Tax revenue spend.</a:t>
            </a:r>
          </a:p>
        </p:txBody>
      </p:sp>
      <p:sp>
        <p:nvSpPr>
          <p:cNvPr id="11" name="Down Arrow 10">
            <a:extLst>
              <a:ext uri="{FF2B5EF4-FFF2-40B4-BE49-F238E27FC236}">
                <a16:creationId xmlns:a16="http://schemas.microsoft.com/office/drawing/2014/main" id="{EDD844A1-8FED-3C48-BFB5-A2B1686B8F08}"/>
              </a:ext>
            </a:extLst>
          </p:cNvPr>
          <p:cNvSpPr/>
          <p:nvPr/>
        </p:nvSpPr>
        <p:spPr>
          <a:xfrm rot="8438193">
            <a:off x="4541430" y="4097627"/>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A2D112B5-4FE0-454B-A257-2FD673792259}"/>
              </a:ext>
            </a:extLst>
          </p:cNvPr>
          <p:cNvSpPr/>
          <p:nvPr/>
        </p:nvSpPr>
        <p:spPr>
          <a:xfrm rot="8438193">
            <a:off x="10404210" y="3349482"/>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7249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154239"/>
            <a:ext cx="10515600" cy="831908"/>
          </a:xfrm>
        </p:spPr>
        <p:txBody>
          <a:bodyPr anchor="t">
            <a:noAutofit/>
          </a:bodyPr>
          <a:lstStyle/>
          <a:p>
            <a:pPr algn="ctr"/>
            <a:r>
              <a:rPr lang="en-US" sz="2500" b="1" dirty="0"/>
              <a:t>Comparison of CO2 production and law enforcement</a:t>
            </a:r>
            <a:br>
              <a:rPr lang="en-US" sz="2500" dirty="0"/>
            </a:br>
            <a:endParaRPr lang="en-US" sz="2500" dirty="0"/>
          </a:p>
        </p:txBody>
      </p:sp>
      <p:pic>
        <p:nvPicPr>
          <p:cNvPr id="10" name="Picture 9">
            <a:extLst>
              <a:ext uri="{FF2B5EF4-FFF2-40B4-BE49-F238E27FC236}">
                <a16:creationId xmlns:a16="http://schemas.microsoft.com/office/drawing/2014/main" id="{B2909F26-65D0-5E44-8D07-9FE8EFCB251E}"/>
              </a:ext>
            </a:extLst>
          </p:cNvPr>
          <p:cNvPicPr>
            <a:picLocks noChangeAspect="1"/>
          </p:cNvPicPr>
          <p:nvPr/>
        </p:nvPicPr>
        <p:blipFill rotWithShape="1">
          <a:blip r:embed="rId3"/>
          <a:srcRect t="90094"/>
          <a:stretch/>
        </p:blipFill>
        <p:spPr>
          <a:xfrm>
            <a:off x="2565400" y="4760420"/>
            <a:ext cx="7061200" cy="400050"/>
          </a:xfrm>
          <a:prstGeom prst="rect">
            <a:avLst/>
          </a:prstGeom>
        </p:spPr>
      </p:pic>
      <p:pic>
        <p:nvPicPr>
          <p:cNvPr id="4" name="Picture 3">
            <a:extLst>
              <a:ext uri="{FF2B5EF4-FFF2-40B4-BE49-F238E27FC236}">
                <a16:creationId xmlns:a16="http://schemas.microsoft.com/office/drawing/2014/main" id="{EEA8B578-2010-1443-A6EC-9A5EB28EDCA4}"/>
              </a:ext>
            </a:extLst>
          </p:cNvPr>
          <p:cNvPicPr>
            <a:picLocks noChangeAspect="1"/>
          </p:cNvPicPr>
          <p:nvPr/>
        </p:nvPicPr>
        <p:blipFill rotWithShape="1">
          <a:blip r:embed="rId4"/>
          <a:srcRect b="9005"/>
          <a:stretch/>
        </p:blipFill>
        <p:spPr>
          <a:xfrm>
            <a:off x="-690418" y="1021772"/>
            <a:ext cx="7061200" cy="3674918"/>
          </a:xfrm>
          <a:prstGeom prst="rect">
            <a:avLst/>
          </a:prstGeom>
        </p:spPr>
      </p:pic>
      <p:pic>
        <p:nvPicPr>
          <p:cNvPr id="8" name="Picture 7">
            <a:extLst>
              <a:ext uri="{FF2B5EF4-FFF2-40B4-BE49-F238E27FC236}">
                <a16:creationId xmlns:a16="http://schemas.microsoft.com/office/drawing/2014/main" id="{E8D78B3E-A266-654C-9487-DAC6C153BF54}"/>
              </a:ext>
            </a:extLst>
          </p:cNvPr>
          <p:cNvPicPr>
            <a:picLocks noChangeAspect="1"/>
          </p:cNvPicPr>
          <p:nvPr/>
        </p:nvPicPr>
        <p:blipFill rotWithShape="1">
          <a:blip r:embed="rId5"/>
          <a:srcRect b="8662"/>
          <a:stretch/>
        </p:blipFill>
        <p:spPr>
          <a:xfrm>
            <a:off x="5130800" y="1007917"/>
            <a:ext cx="7061200" cy="3688773"/>
          </a:xfrm>
          <a:prstGeom prst="rect">
            <a:avLst/>
          </a:prstGeom>
        </p:spPr>
      </p:pic>
      <p:sp>
        <p:nvSpPr>
          <p:cNvPr id="9" name="Down Arrow 8">
            <a:extLst>
              <a:ext uri="{FF2B5EF4-FFF2-40B4-BE49-F238E27FC236}">
                <a16:creationId xmlns:a16="http://schemas.microsoft.com/office/drawing/2014/main" id="{36CBABC7-1BF4-C74B-843E-4924C8D97277}"/>
              </a:ext>
            </a:extLst>
          </p:cNvPr>
          <p:cNvSpPr/>
          <p:nvPr/>
        </p:nvSpPr>
        <p:spPr>
          <a:xfrm rot="8438193">
            <a:off x="4541431" y="3362645"/>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7E9401F1-7191-C84F-86DB-1044AB67041C}"/>
              </a:ext>
            </a:extLst>
          </p:cNvPr>
          <p:cNvSpPr/>
          <p:nvPr/>
        </p:nvSpPr>
        <p:spPr>
          <a:xfrm rot="8438193">
            <a:off x="10166375" y="1894063"/>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E8BD4BB-8C4A-EB47-9756-7E56436ADE05}"/>
              </a:ext>
            </a:extLst>
          </p:cNvPr>
          <p:cNvSpPr txBox="1"/>
          <p:nvPr/>
        </p:nvSpPr>
        <p:spPr>
          <a:xfrm>
            <a:off x="838200" y="5624945"/>
            <a:ext cx="10515600" cy="923330"/>
          </a:xfrm>
          <a:prstGeom prst="rect">
            <a:avLst/>
          </a:prstGeom>
          <a:noFill/>
        </p:spPr>
        <p:txBody>
          <a:bodyPr wrap="square" rtlCol="0">
            <a:spAutoFit/>
          </a:bodyPr>
          <a:lstStyle/>
          <a:p>
            <a:pPr algn="ctr"/>
            <a:r>
              <a:rPr lang="en-US" dirty="0"/>
              <a:t>Over the past 20 years, both the United States and Canada have also increased their environmental policy stringency BUT interestingly their outcomes are different. While the United Stated decreased their CO2 emission, the Canada’s emission remained stable or might have even increased.</a:t>
            </a:r>
          </a:p>
        </p:txBody>
      </p:sp>
    </p:spTree>
    <p:extLst>
      <p:ext uri="{BB962C8B-B14F-4D97-AF65-F5344CB8AC3E}">
        <p14:creationId xmlns:p14="http://schemas.microsoft.com/office/powerpoint/2010/main" val="1152237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D8AA94-40B5-F649-B3A2-9A9B3DE87C94}"/>
              </a:ext>
            </a:extLst>
          </p:cNvPr>
          <p:cNvPicPr>
            <a:picLocks noChangeAspect="1"/>
          </p:cNvPicPr>
          <p:nvPr/>
        </p:nvPicPr>
        <p:blipFill rotWithShape="1">
          <a:blip r:embed="rId3"/>
          <a:srcRect b="8263"/>
          <a:stretch/>
        </p:blipFill>
        <p:spPr>
          <a:xfrm>
            <a:off x="-1123373" y="1391689"/>
            <a:ext cx="8204200" cy="3704894"/>
          </a:xfrm>
          <a:prstGeom prst="rect">
            <a:avLst/>
          </a:prstGeom>
        </p:spPr>
      </p:pic>
      <p:pic>
        <p:nvPicPr>
          <p:cNvPr id="5" name="Picture 4">
            <a:extLst>
              <a:ext uri="{FF2B5EF4-FFF2-40B4-BE49-F238E27FC236}">
                <a16:creationId xmlns:a16="http://schemas.microsoft.com/office/drawing/2014/main" id="{3F843FC9-1B18-ED42-B77D-05CEC4274918}"/>
              </a:ext>
            </a:extLst>
          </p:cNvPr>
          <p:cNvPicPr>
            <a:picLocks noChangeAspect="1"/>
          </p:cNvPicPr>
          <p:nvPr/>
        </p:nvPicPr>
        <p:blipFill rotWithShape="1">
          <a:blip r:embed="rId4"/>
          <a:srcRect b="9525"/>
          <a:stretch/>
        </p:blipFill>
        <p:spPr>
          <a:xfrm>
            <a:off x="4487719" y="1319835"/>
            <a:ext cx="8204200" cy="3653947"/>
          </a:xfrm>
          <a:prstGeom prst="rect">
            <a:avLst/>
          </a:prstGeom>
        </p:spPr>
      </p:pic>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Mean PM2.5 exposure</a:t>
            </a:r>
            <a:br>
              <a:rPr lang="en-US" sz="3200" dirty="0"/>
            </a:br>
            <a:endParaRPr lang="en-US" sz="3200" dirty="0"/>
          </a:p>
        </p:txBody>
      </p:sp>
      <p:sp>
        <p:nvSpPr>
          <p:cNvPr id="9" name="Down Arrow 8">
            <a:extLst>
              <a:ext uri="{FF2B5EF4-FFF2-40B4-BE49-F238E27FC236}">
                <a16:creationId xmlns:a16="http://schemas.microsoft.com/office/drawing/2014/main" id="{36CBABC7-1BF4-C74B-843E-4924C8D97277}"/>
              </a:ext>
            </a:extLst>
          </p:cNvPr>
          <p:cNvSpPr/>
          <p:nvPr/>
        </p:nvSpPr>
        <p:spPr>
          <a:xfrm rot="8438193">
            <a:off x="4707634" y="4182390"/>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7E9401F1-7191-C84F-86DB-1044AB67041C}"/>
              </a:ext>
            </a:extLst>
          </p:cNvPr>
          <p:cNvSpPr/>
          <p:nvPr/>
        </p:nvSpPr>
        <p:spPr>
          <a:xfrm rot="8438193">
            <a:off x="10318727" y="3309742"/>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E8BD4BB-8C4A-EB47-9756-7E56436ADE05}"/>
              </a:ext>
            </a:extLst>
          </p:cNvPr>
          <p:cNvSpPr txBox="1"/>
          <p:nvPr/>
        </p:nvSpPr>
        <p:spPr>
          <a:xfrm>
            <a:off x="838200" y="5624945"/>
            <a:ext cx="10515600" cy="923330"/>
          </a:xfrm>
          <a:prstGeom prst="rect">
            <a:avLst/>
          </a:prstGeom>
          <a:noFill/>
        </p:spPr>
        <p:txBody>
          <a:bodyPr wrap="square" rtlCol="0">
            <a:spAutoFit/>
          </a:bodyPr>
          <a:lstStyle/>
          <a:p>
            <a:pPr algn="ctr"/>
            <a:r>
              <a:rPr lang="en-US" dirty="0"/>
              <a:t>Over the past 15 years, both France and Austria have reduced their mean population exposure to PM2.5. </a:t>
            </a:r>
          </a:p>
          <a:p>
            <a:pPr algn="ctr"/>
            <a:r>
              <a:rPr lang="en-US" dirty="0"/>
              <a:t>PM2.5 are fine particles that can come from various sources (power plants, motor vehicles, airplanes, residential wood burning, forest fires, agricultural burning, volcanic eruptions and dust storms).  </a:t>
            </a:r>
          </a:p>
        </p:txBody>
      </p:sp>
      <p:pic>
        <p:nvPicPr>
          <p:cNvPr id="13" name="Picture 12">
            <a:extLst>
              <a:ext uri="{FF2B5EF4-FFF2-40B4-BE49-F238E27FC236}">
                <a16:creationId xmlns:a16="http://schemas.microsoft.com/office/drawing/2014/main" id="{F69D34F3-1131-E248-9E03-055ED95654ED}"/>
              </a:ext>
            </a:extLst>
          </p:cNvPr>
          <p:cNvPicPr>
            <a:picLocks noChangeAspect="1"/>
          </p:cNvPicPr>
          <p:nvPr/>
        </p:nvPicPr>
        <p:blipFill rotWithShape="1">
          <a:blip r:embed="rId3"/>
          <a:srcRect t="90476"/>
          <a:stretch/>
        </p:blipFill>
        <p:spPr>
          <a:xfrm>
            <a:off x="1869209" y="5154329"/>
            <a:ext cx="8204200" cy="384653"/>
          </a:xfrm>
          <a:prstGeom prst="rect">
            <a:avLst/>
          </a:prstGeom>
        </p:spPr>
      </p:pic>
    </p:spTree>
    <p:extLst>
      <p:ext uri="{BB962C8B-B14F-4D97-AF65-F5344CB8AC3E}">
        <p14:creationId xmlns:p14="http://schemas.microsoft.com/office/powerpoint/2010/main" val="3074865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BADB62E-E6E1-1243-942A-B0FCAAA2686D}"/>
              </a:ext>
            </a:extLst>
          </p:cNvPr>
          <p:cNvPicPr>
            <a:picLocks noChangeAspect="1"/>
          </p:cNvPicPr>
          <p:nvPr/>
        </p:nvPicPr>
        <p:blipFill rotWithShape="1">
          <a:blip r:embed="rId3"/>
          <a:srcRect b="8557"/>
          <a:stretch/>
        </p:blipFill>
        <p:spPr>
          <a:xfrm>
            <a:off x="4498111" y="1375371"/>
            <a:ext cx="8204200" cy="3692995"/>
          </a:xfrm>
          <a:prstGeom prst="rect">
            <a:avLst/>
          </a:prstGeom>
        </p:spPr>
      </p:pic>
      <p:pic>
        <p:nvPicPr>
          <p:cNvPr id="3" name="Picture 2">
            <a:extLst>
              <a:ext uri="{FF2B5EF4-FFF2-40B4-BE49-F238E27FC236}">
                <a16:creationId xmlns:a16="http://schemas.microsoft.com/office/drawing/2014/main" id="{1B504F5F-C626-A24B-A9FD-F3F1A7214135}"/>
              </a:ext>
            </a:extLst>
          </p:cNvPr>
          <p:cNvPicPr>
            <a:picLocks noChangeAspect="1"/>
          </p:cNvPicPr>
          <p:nvPr/>
        </p:nvPicPr>
        <p:blipFill rotWithShape="1">
          <a:blip r:embed="rId4"/>
          <a:srcRect b="8263"/>
          <a:stretch/>
        </p:blipFill>
        <p:spPr>
          <a:xfrm>
            <a:off x="-1081809" y="1391689"/>
            <a:ext cx="8204200" cy="3704894"/>
          </a:xfrm>
          <a:prstGeom prst="rect">
            <a:avLst/>
          </a:prstGeom>
        </p:spPr>
      </p:pic>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Mean PM2.5 exposure</a:t>
            </a:r>
            <a:br>
              <a:rPr lang="en-US" sz="3200" dirty="0"/>
            </a:br>
            <a:endParaRPr lang="en-US" sz="3200" dirty="0"/>
          </a:p>
        </p:txBody>
      </p:sp>
      <p:sp>
        <p:nvSpPr>
          <p:cNvPr id="9" name="Down Arrow 8">
            <a:extLst>
              <a:ext uri="{FF2B5EF4-FFF2-40B4-BE49-F238E27FC236}">
                <a16:creationId xmlns:a16="http://schemas.microsoft.com/office/drawing/2014/main" id="{36CBABC7-1BF4-C74B-843E-4924C8D97277}"/>
              </a:ext>
            </a:extLst>
          </p:cNvPr>
          <p:cNvSpPr/>
          <p:nvPr/>
        </p:nvSpPr>
        <p:spPr>
          <a:xfrm rot="8438193">
            <a:off x="4707634" y="3979610"/>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7E9401F1-7191-C84F-86DB-1044AB67041C}"/>
              </a:ext>
            </a:extLst>
          </p:cNvPr>
          <p:cNvSpPr/>
          <p:nvPr/>
        </p:nvSpPr>
        <p:spPr>
          <a:xfrm rot="8438193">
            <a:off x="10478055" y="4219229"/>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E8BD4BB-8C4A-EB47-9756-7E56436ADE05}"/>
              </a:ext>
            </a:extLst>
          </p:cNvPr>
          <p:cNvSpPr txBox="1"/>
          <p:nvPr/>
        </p:nvSpPr>
        <p:spPr>
          <a:xfrm>
            <a:off x="838200" y="5624945"/>
            <a:ext cx="10515600" cy="369332"/>
          </a:xfrm>
          <a:prstGeom prst="rect">
            <a:avLst/>
          </a:prstGeom>
          <a:noFill/>
        </p:spPr>
        <p:txBody>
          <a:bodyPr wrap="square" rtlCol="0">
            <a:spAutoFit/>
          </a:bodyPr>
          <a:lstStyle/>
          <a:p>
            <a:pPr algn="ctr"/>
            <a:r>
              <a:rPr lang="en-US" dirty="0"/>
              <a:t>Over the past 15 years, both the US and Canada have reduced their mean population PM2.5 exposure. </a:t>
            </a:r>
          </a:p>
        </p:txBody>
      </p:sp>
      <p:pic>
        <p:nvPicPr>
          <p:cNvPr id="13" name="Picture 12">
            <a:extLst>
              <a:ext uri="{FF2B5EF4-FFF2-40B4-BE49-F238E27FC236}">
                <a16:creationId xmlns:a16="http://schemas.microsoft.com/office/drawing/2014/main" id="{F69D34F3-1131-E248-9E03-055ED95654ED}"/>
              </a:ext>
            </a:extLst>
          </p:cNvPr>
          <p:cNvPicPr>
            <a:picLocks noChangeAspect="1"/>
          </p:cNvPicPr>
          <p:nvPr/>
        </p:nvPicPr>
        <p:blipFill rotWithShape="1">
          <a:blip r:embed="rId5"/>
          <a:srcRect t="90476"/>
          <a:stretch/>
        </p:blipFill>
        <p:spPr>
          <a:xfrm>
            <a:off x="1869209" y="5154329"/>
            <a:ext cx="8204200" cy="384653"/>
          </a:xfrm>
          <a:prstGeom prst="rect">
            <a:avLst/>
          </a:prstGeom>
        </p:spPr>
      </p:pic>
    </p:spTree>
    <p:extLst>
      <p:ext uri="{BB962C8B-B14F-4D97-AF65-F5344CB8AC3E}">
        <p14:creationId xmlns:p14="http://schemas.microsoft.com/office/powerpoint/2010/main" val="19226263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Observed conclusions</a:t>
            </a:r>
            <a:br>
              <a:rPr lang="en-US" sz="3200" dirty="0"/>
            </a:br>
            <a:endParaRPr lang="en-US" sz="3200" dirty="0"/>
          </a:p>
        </p:txBody>
      </p:sp>
      <p:graphicFrame>
        <p:nvGraphicFramePr>
          <p:cNvPr id="5" name="Table 4">
            <a:extLst>
              <a:ext uri="{FF2B5EF4-FFF2-40B4-BE49-F238E27FC236}">
                <a16:creationId xmlns:a16="http://schemas.microsoft.com/office/drawing/2014/main" id="{27FEC109-E758-DD45-A9E0-C3B07977300A}"/>
              </a:ext>
            </a:extLst>
          </p:cNvPr>
          <p:cNvGraphicFramePr>
            <a:graphicFrameLocks noGrp="1"/>
          </p:cNvGraphicFramePr>
          <p:nvPr>
            <p:extLst>
              <p:ext uri="{D42A27DB-BD31-4B8C-83A1-F6EECF244321}">
                <p14:modId xmlns:p14="http://schemas.microsoft.com/office/powerpoint/2010/main" val="2787395256"/>
              </p:ext>
            </p:extLst>
          </p:nvPr>
        </p:nvGraphicFramePr>
        <p:xfrm>
          <a:off x="861154" y="1822774"/>
          <a:ext cx="10515600" cy="2996321"/>
        </p:xfrm>
        <a:graphic>
          <a:graphicData uri="http://schemas.openxmlformats.org/drawingml/2006/table">
            <a:tbl>
              <a:tblPr firstRow="1" bandRow="1">
                <a:tableStyleId>{7E9639D4-E3E2-4D34-9284-5A2195B3D0D7}</a:tableStyleId>
              </a:tblPr>
              <a:tblGrid>
                <a:gridCol w="2103120">
                  <a:extLst>
                    <a:ext uri="{9D8B030D-6E8A-4147-A177-3AD203B41FA5}">
                      <a16:colId xmlns:a16="http://schemas.microsoft.com/office/drawing/2014/main" val="4200547374"/>
                    </a:ext>
                  </a:extLst>
                </a:gridCol>
                <a:gridCol w="2103120">
                  <a:extLst>
                    <a:ext uri="{9D8B030D-6E8A-4147-A177-3AD203B41FA5}">
                      <a16:colId xmlns:a16="http://schemas.microsoft.com/office/drawing/2014/main" val="3111915648"/>
                    </a:ext>
                  </a:extLst>
                </a:gridCol>
                <a:gridCol w="2103120">
                  <a:extLst>
                    <a:ext uri="{9D8B030D-6E8A-4147-A177-3AD203B41FA5}">
                      <a16:colId xmlns:a16="http://schemas.microsoft.com/office/drawing/2014/main" val="361214012"/>
                    </a:ext>
                  </a:extLst>
                </a:gridCol>
                <a:gridCol w="2103120">
                  <a:extLst>
                    <a:ext uri="{9D8B030D-6E8A-4147-A177-3AD203B41FA5}">
                      <a16:colId xmlns:a16="http://schemas.microsoft.com/office/drawing/2014/main" val="2628221236"/>
                    </a:ext>
                  </a:extLst>
                </a:gridCol>
                <a:gridCol w="2103120">
                  <a:extLst>
                    <a:ext uri="{9D8B030D-6E8A-4147-A177-3AD203B41FA5}">
                      <a16:colId xmlns:a16="http://schemas.microsoft.com/office/drawing/2014/main" val="2406118982"/>
                    </a:ext>
                  </a:extLst>
                </a:gridCol>
              </a:tblGrid>
              <a:tr h="498567">
                <a:tc>
                  <a:txBody>
                    <a:bodyPr/>
                    <a:lstStyle/>
                    <a:p>
                      <a:endParaRPr lang="en-US" dirty="0"/>
                    </a:p>
                  </a:txBody>
                  <a:tcPr/>
                </a:tc>
                <a:tc>
                  <a:txBody>
                    <a:bodyPr/>
                    <a:lstStyle/>
                    <a:p>
                      <a:r>
                        <a:rPr lang="en-US" dirty="0"/>
                        <a:t>France</a:t>
                      </a:r>
                    </a:p>
                  </a:txBody>
                  <a:tcPr/>
                </a:tc>
                <a:tc>
                  <a:txBody>
                    <a:bodyPr/>
                    <a:lstStyle/>
                    <a:p>
                      <a:r>
                        <a:rPr lang="en-US" dirty="0"/>
                        <a:t>Austria</a:t>
                      </a:r>
                    </a:p>
                  </a:txBody>
                  <a:tcPr/>
                </a:tc>
                <a:tc>
                  <a:txBody>
                    <a:bodyPr/>
                    <a:lstStyle/>
                    <a:p>
                      <a:r>
                        <a:rPr lang="en-US" dirty="0"/>
                        <a:t>United States</a:t>
                      </a:r>
                    </a:p>
                  </a:txBody>
                  <a:tcPr/>
                </a:tc>
                <a:tc>
                  <a:txBody>
                    <a:bodyPr/>
                    <a:lstStyle/>
                    <a:p>
                      <a:r>
                        <a:rPr lang="en-US" dirty="0"/>
                        <a:t>Canada</a:t>
                      </a:r>
                    </a:p>
                  </a:txBody>
                  <a:tcPr/>
                </a:tc>
                <a:extLst>
                  <a:ext uri="{0D108BD9-81ED-4DB2-BD59-A6C34878D82A}">
                    <a16:rowId xmlns:a16="http://schemas.microsoft.com/office/drawing/2014/main" val="2118623014"/>
                  </a:ext>
                </a:extLst>
              </a:tr>
              <a:tr h="498567">
                <a:tc>
                  <a:txBody>
                    <a:bodyPr/>
                    <a:lstStyle/>
                    <a:p>
                      <a:r>
                        <a:rPr lang="en-US" dirty="0"/>
                        <a:t>Biodiversity</a:t>
                      </a:r>
                    </a:p>
                  </a:txBody>
                  <a:tcPr/>
                </a:tc>
                <a:tc>
                  <a:txBody>
                    <a:bodyPr/>
                    <a:lstStyle/>
                    <a:p>
                      <a:r>
                        <a:rPr lang="en-US" dirty="0"/>
                        <a:t>Increased</a:t>
                      </a:r>
                    </a:p>
                  </a:txBody>
                  <a:tcPr/>
                </a:tc>
                <a:tc>
                  <a:txBody>
                    <a:bodyPr/>
                    <a:lstStyle/>
                    <a:p>
                      <a:r>
                        <a:rPr lang="en-US" dirty="0"/>
                        <a:t>Increased</a:t>
                      </a:r>
                    </a:p>
                  </a:txBody>
                  <a:tcPr/>
                </a:tc>
                <a:tc>
                  <a:txBody>
                    <a:bodyPr/>
                    <a:lstStyle/>
                    <a:p>
                      <a:r>
                        <a:rPr lang="en-US" dirty="0"/>
                        <a:t>Increased</a:t>
                      </a:r>
                    </a:p>
                  </a:txBody>
                  <a:tcPr/>
                </a:tc>
                <a:tc>
                  <a:txBody>
                    <a:bodyPr/>
                    <a:lstStyle/>
                    <a:p>
                      <a:r>
                        <a:rPr lang="en-US" dirty="0"/>
                        <a:t>Decreased</a:t>
                      </a:r>
                    </a:p>
                  </a:txBody>
                  <a:tcPr/>
                </a:tc>
                <a:extLst>
                  <a:ext uri="{0D108BD9-81ED-4DB2-BD59-A6C34878D82A}">
                    <a16:rowId xmlns:a16="http://schemas.microsoft.com/office/drawing/2014/main" val="2141568055"/>
                  </a:ext>
                </a:extLst>
              </a:tr>
              <a:tr h="498567">
                <a:tc>
                  <a:txBody>
                    <a:bodyPr/>
                    <a:lstStyle/>
                    <a:p>
                      <a:r>
                        <a:rPr lang="en-US" dirty="0"/>
                        <a:t>CO2 emission</a:t>
                      </a:r>
                    </a:p>
                  </a:txBody>
                  <a:tcPr/>
                </a:tc>
                <a:tc>
                  <a:txBody>
                    <a:bodyPr/>
                    <a:lstStyle/>
                    <a:p>
                      <a:r>
                        <a:rPr lang="en-US" dirty="0"/>
                        <a:t>Decreased</a:t>
                      </a:r>
                    </a:p>
                  </a:txBody>
                  <a:tcPr/>
                </a:tc>
                <a:tc>
                  <a:txBody>
                    <a:bodyPr/>
                    <a:lstStyle/>
                    <a:p>
                      <a:r>
                        <a:rPr lang="en-US" dirty="0"/>
                        <a:t>Decreased</a:t>
                      </a:r>
                    </a:p>
                  </a:txBody>
                  <a:tcPr/>
                </a:tc>
                <a:tc>
                  <a:txBody>
                    <a:bodyPr/>
                    <a:lstStyle/>
                    <a:p>
                      <a:r>
                        <a:rPr lang="en-US" dirty="0"/>
                        <a:t>Decreased</a:t>
                      </a:r>
                    </a:p>
                  </a:txBody>
                  <a:tcPr/>
                </a:tc>
                <a:tc>
                  <a:txBody>
                    <a:bodyPr/>
                    <a:lstStyle/>
                    <a:p>
                      <a:r>
                        <a:rPr lang="en-US" dirty="0"/>
                        <a:t>Increased</a:t>
                      </a:r>
                    </a:p>
                  </a:txBody>
                  <a:tcPr/>
                </a:tc>
                <a:extLst>
                  <a:ext uri="{0D108BD9-81ED-4DB2-BD59-A6C34878D82A}">
                    <a16:rowId xmlns:a16="http://schemas.microsoft.com/office/drawing/2014/main" val="394581283"/>
                  </a:ext>
                </a:extLst>
              </a:tr>
              <a:tr h="860540">
                <a:tc>
                  <a:txBody>
                    <a:bodyPr/>
                    <a:lstStyle/>
                    <a:p>
                      <a:r>
                        <a:rPr lang="en-US" dirty="0"/>
                        <a:t>Law enforcement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Increased</a:t>
                      </a:r>
                    </a:p>
                  </a:txBody>
                  <a:tcPr/>
                </a:tc>
                <a:extLst>
                  <a:ext uri="{0D108BD9-81ED-4DB2-BD59-A6C34878D82A}">
                    <a16:rowId xmlns:a16="http://schemas.microsoft.com/office/drawing/2014/main" val="2577664497"/>
                  </a:ext>
                </a:extLst>
              </a:tr>
              <a:tr h="498567">
                <a:tc>
                  <a:txBody>
                    <a:bodyPr/>
                    <a:lstStyle/>
                    <a:p>
                      <a:r>
                        <a:rPr lang="en-US" dirty="0"/>
                        <a:t>Mean pop exposure to PM2.5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Decreased</a:t>
                      </a:r>
                    </a:p>
                  </a:txBody>
                  <a:tcPr/>
                </a:tc>
                <a:extLst>
                  <a:ext uri="{0D108BD9-81ED-4DB2-BD59-A6C34878D82A}">
                    <a16:rowId xmlns:a16="http://schemas.microsoft.com/office/drawing/2014/main" val="878622625"/>
                  </a:ext>
                </a:extLst>
              </a:tr>
            </a:tbl>
          </a:graphicData>
        </a:graphic>
      </p:graphicFrame>
      <p:sp>
        <p:nvSpPr>
          <p:cNvPr id="6" name="TextBox 5">
            <a:extLst>
              <a:ext uri="{FF2B5EF4-FFF2-40B4-BE49-F238E27FC236}">
                <a16:creationId xmlns:a16="http://schemas.microsoft.com/office/drawing/2014/main" id="{B5138788-E5AA-0644-A6C6-B5494DDE2A92}"/>
              </a:ext>
            </a:extLst>
          </p:cNvPr>
          <p:cNvSpPr txBox="1"/>
          <p:nvPr/>
        </p:nvSpPr>
        <p:spPr>
          <a:xfrm>
            <a:off x="4495465" y="5444835"/>
            <a:ext cx="3201069" cy="369332"/>
          </a:xfrm>
          <a:prstGeom prst="rect">
            <a:avLst/>
          </a:prstGeom>
          <a:noFill/>
        </p:spPr>
        <p:txBody>
          <a:bodyPr wrap="none" rtlCol="0">
            <a:spAutoFit/>
          </a:bodyPr>
          <a:lstStyle/>
          <a:p>
            <a:r>
              <a:rPr lang="en-US" b="1" dirty="0"/>
              <a:t>Can we make any correlations ?</a:t>
            </a:r>
          </a:p>
        </p:txBody>
      </p:sp>
    </p:spTree>
    <p:extLst>
      <p:ext uri="{BB962C8B-B14F-4D97-AF65-F5344CB8AC3E}">
        <p14:creationId xmlns:p14="http://schemas.microsoft.com/office/powerpoint/2010/main" val="96433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87EDC9-9B90-FE4B-A394-E1FCEC7716B7}"/>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605510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9597A9-12D0-F14D-B231-27CED8A3D131}"/>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3502353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29E6A7-B683-B849-AE5A-61489CF62B6B}"/>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2215806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E6564B-4E73-CF4A-AA72-851CD35DE577}"/>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2049417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2DFFF-D21D-0944-A3E3-2BECD384A5EC}"/>
              </a:ext>
            </a:extLst>
          </p:cNvPr>
          <p:cNvSpPr>
            <a:spLocks noGrp="1"/>
          </p:cNvSpPr>
          <p:nvPr>
            <p:ph type="title"/>
          </p:nvPr>
        </p:nvSpPr>
        <p:spPr>
          <a:xfrm>
            <a:off x="2231136" y="364610"/>
            <a:ext cx="7729728" cy="1188720"/>
          </a:xfrm>
        </p:spPr>
        <p:txBody>
          <a:bodyPr/>
          <a:lstStyle/>
          <a:p>
            <a:r>
              <a:rPr lang="en-US" dirty="0"/>
              <a:t>Workflow</a:t>
            </a:r>
          </a:p>
        </p:txBody>
      </p:sp>
      <p:graphicFrame>
        <p:nvGraphicFramePr>
          <p:cNvPr id="9" name="Diagram 8">
            <a:extLst>
              <a:ext uri="{FF2B5EF4-FFF2-40B4-BE49-F238E27FC236}">
                <a16:creationId xmlns:a16="http://schemas.microsoft.com/office/drawing/2014/main" id="{6F7B84F4-6DB3-5749-98EE-07D3011A24A6}"/>
              </a:ext>
            </a:extLst>
          </p:cNvPr>
          <p:cNvGraphicFramePr/>
          <p:nvPr>
            <p:extLst>
              <p:ext uri="{D42A27DB-BD31-4B8C-83A1-F6EECF244321}">
                <p14:modId xmlns:p14="http://schemas.microsoft.com/office/powerpoint/2010/main" val="623322696"/>
              </p:ext>
            </p:extLst>
          </p:nvPr>
        </p:nvGraphicFramePr>
        <p:xfrm>
          <a:off x="2148114" y="1553028"/>
          <a:ext cx="7895771" cy="4236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696880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8A7EDD-7282-8F4C-8756-89083929BDF6}"/>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953214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CEC08-78D9-1E44-A261-A137B3B3AE77}"/>
              </a:ext>
            </a:extLst>
          </p:cNvPr>
          <p:cNvSpPr>
            <a:spLocks noGrp="1"/>
          </p:cNvSpPr>
          <p:nvPr>
            <p:ph type="title"/>
          </p:nvPr>
        </p:nvSpPr>
        <p:spPr>
          <a:xfrm>
            <a:off x="2231136" y="347175"/>
            <a:ext cx="7729728" cy="1188720"/>
          </a:xfrm>
        </p:spPr>
        <p:txBody>
          <a:bodyPr/>
          <a:lstStyle/>
          <a:p>
            <a:r>
              <a:rPr lang="en-US" dirty="0"/>
              <a:t>Explanations</a:t>
            </a:r>
          </a:p>
        </p:txBody>
      </p:sp>
      <p:sp>
        <p:nvSpPr>
          <p:cNvPr id="3" name="Rectangle 2">
            <a:extLst>
              <a:ext uri="{FF2B5EF4-FFF2-40B4-BE49-F238E27FC236}">
                <a16:creationId xmlns:a16="http://schemas.microsoft.com/office/drawing/2014/main" id="{F3E1C1A5-0A86-2F41-8F94-A1D3E97E71DE}"/>
              </a:ext>
            </a:extLst>
          </p:cNvPr>
          <p:cNvSpPr/>
          <p:nvPr/>
        </p:nvSpPr>
        <p:spPr>
          <a:xfrm>
            <a:off x="942109" y="6056853"/>
            <a:ext cx="9892146" cy="369332"/>
          </a:xfrm>
          <a:prstGeom prst="rect">
            <a:avLst/>
          </a:prstGeom>
        </p:spPr>
        <p:txBody>
          <a:bodyPr wrap="square">
            <a:spAutoFit/>
          </a:bodyPr>
          <a:lstStyle/>
          <a:p>
            <a:r>
              <a:rPr lang="en-US" dirty="0"/>
              <a:t>http://</a:t>
            </a:r>
            <a:r>
              <a:rPr lang="en-US" dirty="0" err="1"/>
              <a:t>theclimateexaminer.ca</a:t>
            </a:r>
            <a:r>
              <a:rPr lang="en-US" dirty="0"/>
              <a:t>/2017/11/16/canadas-tasks-global-co2-emissions-3-year-hiatus/</a:t>
            </a:r>
          </a:p>
        </p:txBody>
      </p:sp>
      <p:sp>
        <p:nvSpPr>
          <p:cNvPr id="4" name="Rectangle 3">
            <a:extLst>
              <a:ext uri="{FF2B5EF4-FFF2-40B4-BE49-F238E27FC236}">
                <a16:creationId xmlns:a16="http://schemas.microsoft.com/office/drawing/2014/main" id="{6B0E2A88-841F-834C-88C7-4F055B9EBF69}"/>
              </a:ext>
            </a:extLst>
          </p:cNvPr>
          <p:cNvSpPr/>
          <p:nvPr/>
        </p:nvSpPr>
        <p:spPr>
          <a:xfrm>
            <a:off x="838200" y="1690688"/>
            <a:ext cx="10834255" cy="4247317"/>
          </a:xfrm>
          <a:prstGeom prst="rect">
            <a:avLst/>
          </a:prstGeom>
        </p:spPr>
        <p:txBody>
          <a:bodyPr wrap="square">
            <a:spAutoFit/>
          </a:bodyPr>
          <a:lstStyle/>
          <a:p>
            <a:r>
              <a:rPr lang="en-US" dirty="0"/>
              <a:t>22 developed countries over the past decade saw GDP growth, while CO2 emissions have dropped significantly, mostly in Europe, but also the US. </a:t>
            </a:r>
            <a:r>
              <a:rPr lang="en-US" b="1" dirty="0"/>
              <a:t>Canada is noticeably not on this list.</a:t>
            </a:r>
          </a:p>
          <a:p>
            <a:endParaRPr lang="en-US" b="1" dirty="0"/>
          </a:p>
          <a:p>
            <a:r>
              <a:rPr lang="en-US" dirty="0"/>
              <a:t>So what’s going on?</a:t>
            </a:r>
          </a:p>
          <a:p>
            <a:endParaRPr lang="en-US" b="1" dirty="0"/>
          </a:p>
          <a:p>
            <a:r>
              <a:rPr lang="en-US" dirty="0"/>
              <a:t>According to Environment and Climate Change Canada, part of the problem is that Canada has a </a:t>
            </a:r>
            <a:r>
              <a:rPr lang="en-US" b="1" dirty="0"/>
              <a:t>wildly variable climate, </a:t>
            </a:r>
            <a:r>
              <a:rPr lang="en-US" dirty="0"/>
              <a:t>with </a:t>
            </a:r>
            <a:r>
              <a:rPr lang="en-US" b="1" dirty="0"/>
              <a:t>huge heating demands in the winter </a:t>
            </a:r>
            <a:r>
              <a:rPr lang="en-US" dirty="0"/>
              <a:t>and, in populous central Canada, </a:t>
            </a:r>
            <a:r>
              <a:rPr lang="en-US" b="1" dirty="0"/>
              <a:t>huge cooling demands in the summer,</a:t>
            </a:r>
            <a:r>
              <a:rPr lang="en-US" dirty="0"/>
              <a:t> compared to other industrialized nations. Canada is </a:t>
            </a:r>
            <a:r>
              <a:rPr lang="en-US" b="1" dirty="0"/>
              <a:t>vast and sparsely populated</a:t>
            </a:r>
            <a:r>
              <a:rPr lang="en-US" dirty="0"/>
              <a:t>, leading to greater </a:t>
            </a:r>
            <a:r>
              <a:rPr lang="en-US" b="1" dirty="0"/>
              <a:t>demand for transportation </a:t>
            </a:r>
            <a:r>
              <a:rPr lang="en-US" dirty="0"/>
              <a:t>than more densely populated countries. As both heating and transport in much of Canada is largely fossil-fuel powered, we get hit more here as well.</a:t>
            </a:r>
          </a:p>
          <a:p>
            <a:endParaRPr lang="en-US" b="1" dirty="0"/>
          </a:p>
          <a:p>
            <a:r>
              <a:rPr lang="en-US" dirty="0"/>
              <a:t>Meanwhile, with most of our electricity already clean, a lot of the low-hanging fruit has already been picked. The </a:t>
            </a:r>
            <a:r>
              <a:rPr lang="en-US" b="1" dirty="0"/>
              <a:t>US is able to report large CO2 declines due primarily to its widespread shift from coal to natural gas-powered electricity.</a:t>
            </a:r>
          </a:p>
          <a:p>
            <a:endParaRPr lang="en-US" b="1" dirty="0"/>
          </a:p>
        </p:txBody>
      </p:sp>
    </p:spTree>
    <p:extLst>
      <p:ext uri="{BB962C8B-B14F-4D97-AF65-F5344CB8AC3E}">
        <p14:creationId xmlns:p14="http://schemas.microsoft.com/office/powerpoint/2010/main" val="2287358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166255"/>
            <a:ext cx="10515600" cy="1030780"/>
          </a:xfrm>
        </p:spPr>
        <p:txBody>
          <a:bodyPr anchor="t">
            <a:noAutofit/>
          </a:bodyPr>
          <a:lstStyle/>
          <a:p>
            <a:pPr algn="ctr"/>
            <a:r>
              <a:rPr lang="en-US" sz="2500" b="1" dirty="0"/>
              <a:t>Collection of the datasets used in this project</a:t>
            </a:r>
            <a:br>
              <a:rPr lang="en-US" sz="2500" dirty="0"/>
            </a:br>
            <a:endParaRPr lang="en-US" sz="2500" dirty="0"/>
          </a:p>
        </p:txBody>
      </p:sp>
      <p:pic>
        <p:nvPicPr>
          <p:cNvPr id="6" name="Picture 5">
            <a:extLst>
              <a:ext uri="{FF2B5EF4-FFF2-40B4-BE49-F238E27FC236}">
                <a16:creationId xmlns:a16="http://schemas.microsoft.com/office/drawing/2014/main" id="{205E96C7-1965-5F46-AA60-C08C1AEC533B}"/>
              </a:ext>
            </a:extLst>
          </p:cNvPr>
          <p:cNvPicPr>
            <a:picLocks noChangeAspect="1"/>
          </p:cNvPicPr>
          <p:nvPr/>
        </p:nvPicPr>
        <p:blipFill>
          <a:blip r:embed="rId3"/>
          <a:stretch>
            <a:fillRect/>
          </a:stretch>
        </p:blipFill>
        <p:spPr>
          <a:xfrm>
            <a:off x="306190" y="1497145"/>
            <a:ext cx="5143500" cy="1587500"/>
          </a:xfrm>
          <a:prstGeom prst="rect">
            <a:avLst/>
          </a:prstGeom>
        </p:spPr>
      </p:pic>
      <p:sp>
        <p:nvSpPr>
          <p:cNvPr id="7" name="Rectangle 6">
            <a:extLst>
              <a:ext uri="{FF2B5EF4-FFF2-40B4-BE49-F238E27FC236}">
                <a16:creationId xmlns:a16="http://schemas.microsoft.com/office/drawing/2014/main" id="{AE485EDC-D58B-BE4A-A17B-01209756C5A2}"/>
              </a:ext>
            </a:extLst>
          </p:cNvPr>
          <p:cNvSpPr/>
          <p:nvPr/>
        </p:nvSpPr>
        <p:spPr>
          <a:xfrm>
            <a:off x="5569532" y="1899603"/>
            <a:ext cx="6456218" cy="2893100"/>
          </a:xfrm>
          <a:prstGeom prst="rect">
            <a:avLst/>
          </a:prstGeom>
        </p:spPr>
        <p:txBody>
          <a:bodyPr wrap="square">
            <a:spAutoFit/>
          </a:bodyPr>
          <a:lstStyle/>
          <a:p>
            <a:pPr algn="ctr"/>
            <a:r>
              <a:rPr lang="en-US" sz="2000" b="1" dirty="0" err="1"/>
              <a:t>Organisation</a:t>
            </a:r>
            <a:r>
              <a:rPr lang="en-US" sz="2000" b="1" dirty="0"/>
              <a:t> for Economic Co-operation and Development</a:t>
            </a:r>
          </a:p>
          <a:p>
            <a:endParaRPr lang="en-US" dirty="0"/>
          </a:p>
          <a:p>
            <a:pPr marL="285750" indent="-285750">
              <a:buFontTx/>
              <a:buChar char="-"/>
            </a:pPr>
            <a:r>
              <a:rPr lang="en-US" dirty="0"/>
              <a:t>Created in 1961 by 18 European countries, the US and Canada</a:t>
            </a:r>
          </a:p>
          <a:p>
            <a:pPr marL="285750" indent="-285750">
              <a:buFontTx/>
              <a:buChar char="-"/>
            </a:pPr>
            <a:r>
              <a:rPr lang="en-US" b="1" dirty="0"/>
              <a:t>Created to promote policies that will improve the economic and social well-being of people</a:t>
            </a:r>
          </a:p>
          <a:p>
            <a:pPr marL="285750" indent="-285750">
              <a:buFontTx/>
              <a:buChar char="-"/>
            </a:pPr>
            <a:r>
              <a:rPr lang="en-US" dirty="0"/>
              <a:t>Today, 36 Member countries span the globe, from North and South America to Europe and Asia-Pacific. </a:t>
            </a:r>
          </a:p>
          <a:p>
            <a:pPr marL="285750" indent="-285750">
              <a:buFontTx/>
              <a:buChar char="-"/>
            </a:pPr>
            <a:r>
              <a:rPr lang="en-US" dirty="0"/>
              <a:t>Large number of topics going from agriculture to Education, Energy, Environment, Finance, Health ...</a:t>
            </a:r>
          </a:p>
          <a:p>
            <a:pPr marL="285750" indent="-285750">
              <a:buFontTx/>
              <a:buChar char="-"/>
            </a:pPr>
            <a:r>
              <a:rPr lang="en-US" b="1" dirty="0"/>
              <a:t>Open access</a:t>
            </a:r>
          </a:p>
        </p:txBody>
      </p:sp>
      <p:pic>
        <p:nvPicPr>
          <p:cNvPr id="1028" name="Picture 4" descr="OECD member states map.svg">
            <a:extLst>
              <a:ext uri="{FF2B5EF4-FFF2-40B4-BE49-F238E27FC236}">
                <a16:creationId xmlns:a16="http://schemas.microsoft.com/office/drawing/2014/main" id="{9284DDBD-6AB1-5846-96DB-F3829C9891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190" y="3754025"/>
            <a:ext cx="5143500" cy="263347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9081020-6607-4C4C-8513-6E440F68F548}"/>
              </a:ext>
            </a:extLst>
          </p:cNvPr>
          <p:cNvSpPr/>
          <p:nvPr/>
        </p:nvSpPr>
        <p:spPr>
          <a:xfrm>
            <a:off x="6190216" y="4963711"/>
            <a:ext cx="6096000" cy="923330"/>
          </a:xfrm>
          <a:prstGeom prst="rect">
            <a:avLst/>
          </a:prstGeom>
        </p:spPr>
        <p:txBody>
          <a:bodyPr>
            <a:spAutoFit/>
          </a:bodyPr>
          <a:lstStyle/>
          <a:p>
            <a:r>
              <a:rPr lang="en-US" dirty="0">
                <a:solidFill>
                  <a:srgbClr val="1A4066"/>
                </a:solidFill>
                <a:effectLst/>
              </a:rPr>
              <a:t>    </a:t>
            </a:r>
            <a:r>
              <a:rPr lang="en-US" dirty="0">
                <a:effectLst/>
              </a:rPr>
              <a:t> Founding member countries (1961)</a:t>
            </a:r>
          </a:p>
          <a:p>
            <a:br>
              <a:rPr lang="en-US" dirty="0"/>
            </a:br>
            <a:r>
              <a:rPr lang="en-US" dirty="0">
                <a:solidFill>
                  <a:srgbClr val="1874CD"/>
                </a:solidFill>
                <a:effectLst/>
              </a:rPr>
              <a:t>    </a:t>
            </a:r>
            <a:r>
              <a:rPr lang="en-US" dirty="0">
                <a:effectLst/>
              </a:rPr>
              <a:t> Other member countries</a:t>
            </a:r>
            <a:endParaRPr lang="en-US" dirty="0"/>
          </a:p>
        </p:txBody>
      </p:sp>
      <p:sp>
        <p:nvSpPr>
          <p:cNvPr id="9" name="Rectangle 8">
            <a:extLst>
              <a:ext uri="{FF2B5EF4-FFF2-40B4-BE49-F238E27FC236}">
                <a16:creationId xmlns:a16="http://schemas.microsoft.com/office/drawing/2014/main" id="{6934ACC5-8813-5A40-9115-DA695B0147F9}"/>
              </a:ext>
            </a:extLst>
          </p:cNvPr>
          <p:cNvSpPr/>
          <p:nvPr/>
        </p:nvSpPr>
        <p:spPr>
          <a:xfrm>
            <a:off x="5929750" y="5070761"/>
            <a:ext cx="454429" cy="1994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E765EA5-4027-B24B-8C01-79F30D09D8D8}"/>
              </a:ext>
            </a:extLst>
          </p:cNvPr>
          <p:cNvSpPr/>
          <p:nvPr/>
        </p:nvSpPr>
        <p:spPr>
          <a:xfrm>
            <a:off x="5929750" y="5572288"/>
            <a:ext cx="454429" cy="1994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2734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192716"/>
            <a:ext cx="10515600" cy="1004318"/>
          </a:xfrm>
        </p:spPr>
        <p:txBody>
          <a:bodyPr anchor="t">
            <a:noAutofit/>
          </a:bodyPr>
          <a:lstStyle/>
          <a:p>
            <a:pPr algn="ctr"/>
            <a:r>
              <a:rPr lang="en-US" sz="2500" b="1" dirty="0"/>
              <a:t>Collection of the datasets used in this project</a:t>
            </a:r>
            <a:br>
              <a:rPr lang="en-US" sz="2500" dirty="0"/>
            </a:br>
            <a:endParaRPr lang="en-US" sz="2500" dirty="0"/>
          </a:p>
        </p:txBody>
      </p:sp>
      <p:pic>
        <p:nvPicPr>
          <p:cNvPr id="4" name="Picture 3">
            <a:extLst>
              <a:ext uri="{FF2B5EF4-FFF2-40B4-BE49-F238E27FC236}">
                <a16:creationId xmlns:a16="http://schemas.microsoft.com/office/drawing/2014/main" id="{3227B5C2-86F4-CA4F-B80F-B7F6F58D4336}"/>
              </a:ext>
            </a:extLst>
          </p:cNvPr>
          <p:cNvPicPr>
            <a:picLocks noChangeAspect="1"/>
          </p:cNvPicPr>
          <p:nvPr/>
        </p:nvPicPr>
        <p:blipFill>
          <a:blip r:embed="rId3"/>
          <a:stretch>
            <a:fillRect/>
          </a:stretch>
        </p:blipFill>
        <p:spPr>
          <a:xfrm>
            <a:off x="1101724" y="1529426"/>
            <a:ext cx="3924300" cy="2070100"/>
          </a:xfrm>
          <a:prstGeom prst="rect">
            <a:avLst/>
          </a:prstGeom>
        </p:spPr>
      </p:pic>
      <p:pic>
        <p:nvPicPr>
          <p:cNvPr id="10" name="Picture 9">
            <a:extLst>
              <a:ext uri="{FF2B5EF4-FFF2-40B4-BE49-F238E27FC236}">
                <a16:creationId xmlns:a16="http://schemas.microsoft.com/office/drawing/2014/main" id="{924DEEC3-772D-BA4F-8C63-C76E4E0C9C0A}"/>
              </a:ext>
            </a:extLst>
          </p:cNvPr>
          <p:cNvPicPr>
            <a:picLocks noChangeAspect="1"/>
          </p:cNvPicPr>
          <p:nvPr/>
        </p:nvPicPr>
        <p:blipFill>
          <a:blip r:embed="rId4"/>
          <a:stretch>
            <a:fillRect/>
          </a:stretch>
        </p:blipFill>
        <p:spPr>
          <a:xfrm>
            <a:off x="376497" y="3931918"/>
            <a:ext cx="5374755" cy="2631329"/>
          </a:xfrm>
          <a:prstGeom prst="rect">
            <a:avLst/>
          </a:prstGeom>
        </p:spPr>
      </p:pic>
      <p:sp>
        <p:nvSpPr>
          <p:cNvPr id="13" name="Rectangle 12">
            <a:extLst>
              <a:ext uri="{FF2B5EF4-FFF2-40B4-BE49-F238E27FC236}">
                <a16:creationId xmlns:a16="http://schemas.microsoft.com/office/drawing/2014/main" id="{1CFC9045-9F82-644D-B8F8-EA893841C3C8}"/>
              </a:ext>
            </a:extLst>
          </p:cNvPr>
          <p:cNvSpPr/>
          <p:nvPr/>
        </p:nvSpPr>
        <p:spPr>
          <a:xfrm>
            <a:off x="5735782" y="1937369"/>
            <a:ext cx="6456218" cy="2893100"/>
          </a:xfrm>
          <a:prstGeom prst="rect">
            <a:avLst/>
          </a:prstGeom>
        </p:spPr>
        <p:txBody>
          <a:bodyPr wrap="square">
            <a:spAutoFit/>
          </a:bodyPr>
          <a:lstStyle/>
          <a:p>
            <a:pPr algn="ctr"/>
            <a:r>
              <a:rPr lang="en-US" sz="2000" b="1" dirty="0"/>
              <a:t>World Wildlife Fund (WWF)</a:t>
            </a:r>
          </a:p>
          <a:p>
            <a:endParaRPr lang="en-US" dirty="0"/>
          </a:p>
          <a:p>
            <a:pPr marL="285750" indent="-285750">
              <a:buFontTx/>
              <a:buChar char="-"/>
            </a:pPr>
            <a:r>
              <a:rPr lang="en-US" dirty="0"/>
              <a:t>Created in 1961, WWF is a non-governmental </a:t>
            </a:r>
            <a:r>
              <a:rPr lang="en-US" dirty="0" err="1"/>
              <a:t>organisation</a:t>
            </a:r>
            <a:endParaRPr lang="en-US" dirty="0"/>
          </a:p>
          <a:p>
            <a:pPr marL="285750" indent="-285750">
              <a:buFontTx/>
              <a:buChar char="-"/>
            </a:pPr>
            <a:r>
              <a:rPr lang="en-US" b="1" dirty="0"/>
              <a:t>Created to work in the field of the wilderness preservation, and the reduction of human impact on the environment</a:t>
            </a:r>
          </a:p>
          <a:p>
            <a:pPr marL="285750" indent="-285750">
              <a:buFontTx/>
              <a:buChar char="-"/>
            </a:pPr>
            <a:r>
              <a:rPr lang="en-US" dirty="0"/>
              <a:t>The world's largest conservation organization with over five million supporters worldwide, working in more than 100 countries</a:t>
            </a:r>
          </a:p>
          <a:p>
            <a:pPr marL="285750" indent="-285750">
              <a:buFontTx/>
              <a:buChar char="-"/>
            </a:pPr>
            <a:r>
              <a:rPr lang="en-US" dirty="0"/>
              <a:t>Collaboration with OECD</a:t>
            </a:r>
          </a:p>
          <a:p>
            <a:pPr marL="285750" indent="-285750">
              <a:buFontTx/>
              <a:buChar char="-"/>
            </a:pPr>
            <a:r>
              <a:rPr lang="en-US" b="1" dirty="0"/>
              <a:t>Open access data</a:t>
            </a:r>
          </a:p>
        </p:txBody>
      </p:sp>
      <p:sp>
        <p:nvSpPr>
          <p:cNvPr id="14" name="Rectangle 13">
            <a:extLst>
              <a:ext uri="{FF2B5EF4-FFF2-40B4-BE49-F238E27FC236}">
                <a16:creationId xmlns:a16="http://schemas.microsoft.com/office/drawing/2014/main" id="{DE90AEFB-24B0-784A-8236-CDFD969B7824}"/>
              </a:ext>
            </a:extLst>
          </p:cNvPr>
          <p:cNvSpPr/>
          <p:nvPr/>
        </p:nvSpPr>
        <p:spPr>
          <a:xfrm>
            <a:off x="6329551" y="5293805"/>
            <a:ext cx="6096000" cy="369332"/>
          </a:xfrm>
          <a:prstGeom prst="rect">
            <a:avLst/>
          </a:prstGeom>
        </p:spPr>
        <p:txBody>
          <a:bodyPr>
            <a:spAutoFit/>
          </a:bodyPr>
          <a:lstStyle/>
          <a:p>
            <a:r>
              <a:rPr lang="en-US" b="1" dirty="0">
                <a:effectLst/>
              </a:rPr>
              <a:t>Data collection points (the most recent are in orange)</a:t>
            </a:r>
            <a:endParaRPr lang="en-US" b="1" dirty="0"/>
          </a:p>
        </p:txBody>
      </p:sp>
      <p:sp>
        <p:nvSpPr>
          <p:cNvPr id="12" name="Oval 11">
            <a:extLst>
              <a:ext uri="{FF2B5EF4-FFF2-40B4-BE49-F238E27FC236}">
                <a16:creationId xmlns:a16="http://schemas.microsoft.com/office/drawing/2014/main" id="{A482391C-71E8-B843-A589-0A221B2B982D}"/>
              </a:ext>
            </a:extLst>
          </p:cNvPr>
          <p:cNvSpPr/>
          <p:nvPr/>
        </p:nvSpPr>
        <p:spPr>
          <a:xfrm>
            <a:off x="6137171" y="5419899"/>
            <a:ext cx="83127" cy="104292"/>
          </a:xfrm>
          <a:prstGeom prst="ellipse">
            <a:avLst/>
          </a:prstGeom>
          <a:solidFill>
            <a:srgbClr val="56AEB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6EACD57-7B00-F149-A910-C9D4D928C64D}"/>
              </a:ext>
            </a:extLst>
          </p:cNvPr>
          <p:cNvSpPr/>
          <p:nvPr/>
        </p:nvSpPr>
        <p:spPr>
          <a:xfrm>
            <a:off x="5938058" y="5422673"/>
            <a:ext cx="83127" cy="104292"/>
          </a:xfrm>
          <a:prstGeom prst="ellipse">
            <a:avLst/>
          </a:prstGeom>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6929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2DFFF-D21D-0944-A3E3-2BECD384A5EC}"/>
              </a:ext>
            </a:extLst>
          </p:cNvPr>
          <p:cNvSpPr>
            <a:spLocks noGrp="1"/>
          </p:cNvSpPr>
          <p:nvPr>
            <p:ph type="title"/>
          </p:nvPr>
        </p:nvSpPr>
        <p:spPr>
          <a:xfrm>
            <a:off x="2231136" y="359054"/>
            <a:ext cx="7729728" cy="1188720"/>
          </a:xfrm>
        </p:spPr>
        <p:txBody>
          <a:bodyPr/>
          <a:lstStyle/>
          <a:p>
            <a:r>
              <a:rPr lang="en-US" dirty="0"/>
              <a:t>Workflow</a:t>
            </a:r>
          </a:p>
        </p:txBody>
      </p:sp>
      <p:graphicFrame>
        <p:nvGraphicFramePr>
          <p:cNvPr id="9" name="Diagram 8">
            <a:extLst>
              <a:ext uri="{FF2B5EF4-FFF2-40B4-BE49-F238E27FC236}">
                <a16:creationId xmlns:a16="http://schemas.microsoft.com/office/drawing/2014/main" id="{6F7B84F4-6DB3-5749-98EE-07D3011A24A6}"/>
              </a:ext>
            </a:extLst>
          </p:cNvPr>
          <p:cNvGraphicFramePr/>
          <p:nvPr>
            <p:extLst>
              <p:ext uri="{D42A27DB-BD31-4B8C-83A1-F6EECF244321}">
                <p14:modId xmlns:p14="http://schemas.microsoft.com/office/powerpoint/2010/main" val="1301530546"/>
              </p:ext>
            </p:extLst>
          </p:nvPr>
        </p:nvGraphicFramePr>
        <p:xfrm>
          <a:off x="2148114" y="1553028"/>
          <a:ext cx="7895771" cy="4236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6901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282000"/>
            <a:ext cx="10515600" cy="831908"/>
          </a:xfrm>
        </p:spPr>
        <p:txBody>
          <a:bodyPr anchor="t">
            <a:noAutofit/>
          </a:bodyPr>
          <a:lstStyle/>
          <a:p>
            <a:pPr algn="ctr"/>
            <a:r>
              <a:rPr lang="en-US" sz="2500" b="1" dirty="0"/>
              <a:t>Question definition and datasets cleaning</a:t>
            </a:r>
            <a:br>
              <a:rPr lang="en-US" sz="2500" dirty="0"/>
            </a:br>
            <a:endParaRPr lang="en-US" sz="2500" dirty="0"/>
          </a:p>
        </p:txBody>
      </p:sp>
      <p:sp>
        <p:nvSpPr>
          <p:cNvPr id="3" name="TextBox 2">
            <a:extLst>
              <a:ext uri="{FF2B5EF4-FFF2-40B4-BE49-F238E27FC236}">
                <a16:creationId xmlns:a16="http://schemas.microsoft.com/office/drawing/2014/main" id="{52DEE605-69AD-2449-AFB4-E71719A2C247}"/>
              </a:ext>
            </a:extLst>
          </p:cNvPr>
          <p:cNvSpPr txBox="1"/>
          <p:nvPr/>
        </p:nvSpPr>
        <p:spPr>
          <a:xfrm>
            <a:off x="838201" y="1197034"/>
            <a:ext cx="10515600" cy="5632311"/>
          </a:xfrm>
          <a:prstGeom prst="rect">
            <a:avLst/>
          </a:prstGeom>
          <a:noFill/>
        </p:spPr>
        <p:txBody>
          <a:bodyPr wrap="square" rtlCol="0">
            <a:spAutoFit/>
          </a:bodyPr>
          <a:lstStyle/>
          <a:p>
            <a:pPr marL="342900" indent="-342900">
              <a:buAutoNum type="arabicPeriod"/>
            </a:pPr>
            <a:r>
              <a:rPr lang="en-US" b="1" dirty="0">
                <a:solidFill>
                  <a:schemeClr val="accent6">
                    <a:lumMod val="75000"/>
                  </a:schemeClr>
                </a:solidFill>
              </a:rPr>
              <a:t>Defining our question based on the data availability</a:t>
            </a:r>
          </a:p>
          <a:p>
            <a:endParaRPr lang="en-US" dirty="0"/>
          </a:p>
          <a:p>
            <a:pPr marL="742950" lvl="1" indent="-285750">
              <a:buFontTx/>
              <a:buChar char="-"/>
            </a:pPr>
            <a:r>
              <a:rPr lang="en-US" dirty="0"/>
              <a:t>We wanted to make a data analysis concerning environment and biodiversity</a:t>
            </a:r>
          </a:p>
          <a:p>
            <a:pPr marL="742950" lvl="1" indent="-285750">
              <a:buFontTx/>
              <a:buChar char="-"/>
            </a:pPr>
            <a:r>
              <a:rPr lang="en-US" dirty="0"/>
              <a:t>The OECD combined with the WWF data base gave us a great source of data</a:t>
            </a:r>
          </a:p>
          <a:p>
            <a:pPr marL="742950" lvl="1" indent="-285750">
              <a:buFontTx/>
              <a:buChar char="-"/>
            </a:pPr>
            <a:r>
              <a:rPr lang="en-US" dirty="0"/>
              <a:t>We chose to define our question based on the available data :</a:t>
            </a:r>
          </a:p>
          <a:p>
            <a:pPr marL="742950" lvl="1" indent="-285750">
              <a:buFontTx/>
              <a:buChar char="-"/>
            </a:pPr>
            <a:endParaRPr lang="en-US" dirty="0"/>
          </a:p>
          <a:p>
            <a:pPr lvl="1" algn="ctr"/>
            <a:r>
              <a:rPr lang="en-US" b="1" dirty="0"/>
              <a:t>“ How much does the environmental policy of a country impact on </a:t>
            </a:r>
          </a:p>
          <a:p>
            <a:pPr lvl="1" algn="ctr"/>
            <a:r>
              <a:rPr lang="en-US" b="1" dirty="0"/>
              <a:t>its CO2 production, pollution or biodiversity? ”</a:t>
            </a:r>
          </a:p>
          <a:p>
            <a:endParaRPr lang="en-US" dirty="0"/>
          </a:p>
          <a:p>
            <a:pPr marL="342900" indent="-342900">
              <a:buFont typeface="+mj-lt"/>
              <a:buAutoNum type="arabicPeriod" startAt="2"/>
            </a:pPr>
            <a:r>
              <a:rPr lang="en-US" b="1" dirty="0">
                <a:solidFill>
                  <a:schemeClr val="accent6">
                    <a:lumMod val="75000"/>
                  </a:schemeClr>
                </a:solidFill>
              </a:rPr>
              <a:t>Selecting relevant Data</a:t>
            </a:r>
          </a:p>
          <a:p>
            <a:pPr marL="342900" indent="-342900">
              <a:buFont typeface="+mj-lt"/>
              <a:buAutoNum type="arabicPeriod" startAt="2"/>
            </a:pPr>
            <a:endParaRPr lang="en-US" dirty="0"/>
          </a:p>
          <a:p>
            <a:pPr lvl="1"/>
            <a:r>
              <a:rPr lang="en-US" dirty="0"/>
              <a:t>- The OECD database has an incredible amount of Data available. For example for Air &amp; Climate, we have access to :</a:t>
            </a:r>
          </a:p>
          <a:p>
            <a:pPr marL="1200150" lvl="2" indent="-285750">
              <a:buFont typeface="Arial" panose="020B0604020202020204" pitchFamily="34" charset="0"/>
              <a:buChar char="•"/>
            </a:pPr>
            <a:r>
              <a:rPr lang="en-US" dirty="0"/>
              <a:t>Emissions of air pollutants : Total man-made emissions, Total mobile sources, Total stationary sources, Industrial combustion, Other combustion, Agriculture, Waste, Total emission intensities ... </a:t>
            </a:r>
          </a:p>
          <a:p>
            <a:pPr marL="1200150" lvl="2" indent="-285750">
              <a:buFont typeface="Arial" panose="020B0604020202020204" pitchFamily="34" charset="0"/>
              <a:buChar char="•"/>
            </a:pPr>
            <a:r>
              <a:rPr lang="en-US" dirty="0"/>
              <a:t>Each of this categories are available for Sulphur Oxides, Nitrogen Oxides, Particulates (PM10 or PM2.5), Carbon monoxide or Non-methane volatile Organic compounds.</a:t>
            </a:r>
          </a:p>
          <a:p>
            <a:pPr marL="1200150" lvl="2" indent="-285750">
              <a:buFont typeface="Arial" panose="020B0604020202020204" pitchFamily="34" charset="0"/>
              <a:buChar char="•"/>
            </a:pPr>
            <a:r>
              <a:rPr lang="en-US" dirty="0"/>
              <a:t>But also the greenhouse gas emission by sources more specifically ... </a:t>
            </a:r>
          </a:p>
          <a:p>
            <a:pPr lvl="1"/>
            <a:r>
              <a:rPr lang="en-US" dirty="0"/>
              <a:t>- We had to better understand each category and select relevant datasets</a:t>
            </a:r>
          </a:p>
          <a:p>
            <a:endParaRPr lang="en-US" dirty="0"/>
          </a:p>
        </p:txBody>
      </p:sp>
    </p:spTree>
    <p:extLst>
      <p:ext uri="{BB962C8B-B14F-4D97-AF65-F5344CB8AC3E}">
        <p14:creationId xmlns:p14="http://schemas.microsoft.com/office/powerpoint/2010/main" val="192914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2DFFF-D21D-0944-A3E3-2BECD384A5EC}"/>
              </a:ext>
            </a:extLst>
          </p:cNvPr>
          <p:cNvSpPr>
            <a:spLocks noGrp="1"/>
          </p:cNvSpPr>
          <p:nvPr>
            <p:ph type="title"/>
          </p:nvPr>
        </p:nvSpPr>
        <p:spPr>
          <a:xfrm>
            <a:off x="2231136" y="370932"/>
            <a:ext cx="7729728" cy="1188720"/>
          </a:xfrm>
        </p:spPr>
        <p:txBody>
          <a:bodyPr/>
          <a:lstStyle/>
          <a:p>
            <a:r>
              <a:rPr lang="en-US" dirty="0"/>
              <a:t>Workflow</a:t>
            </a:r>
          </a:p>
        </p:txBody>
      </p:sp>
      <p:graphicFrame>
        <p:nvGraphicFramePr>
          <p:cNvPr id="9" name="Diagram 8">
            <a:extLst>
              <a:ext uri="{FF2B5EF4-FFF2-40B4-BE49-F238E27FC236}">
                <a16:creationId xmlns:a16="http://schemas.microsoft.com/office/drawing/2014/main" id="{6F7B84F4-6DB3-5749-98EE-07D3011A24A6}"/>
              </a:ext>
            </a:extLst>
          </p:cNvPr>
          <p:cNvGraphicFramePr/>
          <p:nvPr>
            <p:extLst>
              <p:ext uri="{D42A27DB-BD31-4B8C-83A1-F6EECF244321}">
                <p14:modId xmlns:p14="http://schemas.microsoft.com/office/powerpoint/2010/main" val="2971658589"/>
              </p:ext>
            </p:extLst>
          </p:nvPr>
        </p:nvGraphicFramePr>
        <p:xfrm>
          <a:off x="2148114" y="1553028"/>
          <a:ext cx="7895771" cy="4236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27405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225631"/>
            <a:ext cx="10515600" cy="971403"/>
          </a:xfrm>
        </p:spPr>
        <p:txBody>
          <a:bodyPr anchor="t">
            <a:noAutofit/>
          </a:bodyPr>
          <a:lstStyle/>
          <a:p>
            <a:pPr algn="ctr"/>
            <a:r>
              <a:rPr lang="en-US" sz="2500" b="1" dirty="0"/>
              <a:t>Controlling For Differences in Country Size and Baseline Pollution Levels</a:t>
            </a:r>
            <a:endParaRPr lang="en-US" sz="2500" dirty="0"/>
          </a:p>
        </p:txBody>
      </p:sp>
      <p:pic>
        <p:nvPicPr>
          <p:cNvPr id="5" name="Picture 4">
            <a:extLst>
              <a:ext uri="{FF2B5EF4-FFF2-40B4-BE49-F238E27FC236}">
                <a16:creationId xmlns:a16="http://schemas.microsoft.com/office/drawing/2014/main" id="{DC6C103D-E7CF-2A4E-A0D1-21B9DEAB5D6C}"/>
              </a:ext>
            </a:extLst>
          </p:cNvPr>
          <p:cNvPicPr>
            <a:picLocks noChangeAspect="1"/>
          </p:cNvPicPr>
          <p:nvPr/>
        </p:nvPicPr>
        <p:blipFill>
          <a:blip r:embed="rId3"/>
          <a:stretch>
            <a:fillRect/>
          </a:stretch>
        </p:blipFill>
        <p:spPr>
          <a:xfrm>
            <a:off x="354088" y="1884218"/>
            <a:ext cx="5297302" cy="2895600"/>
          </a:xfrm>
          <a:prstGeom prst="rect">
            <a:avLst/>
          </a:prstGeom>
        </p:spPr>
      </p:pic>
      <p:pic>
        <p:nvPicPr>
          <p:cNvPr id="6" name="Picture 5">
            <a:extLst>
              <a:ext uri="{FF2B5EF4-FFF2-40B4-BE49-F238E27FC236}">
                <a16:creationId xmlns:a16="http://schemas.microsoft.com/office/drawing/2014/main" id="{52E66755-6EA2-384A-9D67-06D04F300C04}"/>
              </a:ext>
            </a:extLst>
          </p:cNvPr>
          <p:cNvPicPr>
            <a:picLocks noChangeAspect="1"/>
          </p:cNvPicPr>
          <p:nvPr/>
        </p:nvPicPr>
        <p:blipFill>
          <a:blip r:embed="rId4"/>
          <a:stretch>
            <a:fillRect/>
          </a:stretch>
        </p:blipFill>
        <p:spPr>
          <a:xfrm>
            <a:off x="202387" y="1809259"/>
            <a:ext cx="5486400" cy="3657600"/>
          </a:xfrm>
          <a:prstGeom prst="rect">
            <a:avLst/>
          </a:prstGeom>
        </p:spPr>
      </p:pic>
    </p:spTree>
    <p:extLst>
      <p:ext uri="{BB962C8B-B14F-4D97-AF65-F5344CB8AC3E}">
        <p14:creationId xmlns:p14="http://schemas.microsoft.com/office/powerpoint/2010/main" val="349872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213756"/>
            <a:ext cx="10515600" cy="983278"/>
          </a:xfrm>
        </p:spPr>
        <p:txBody>
          <a:bodyPr anchor="t">
            <a:noAutofit/>
          </a:bodyPr>
          <a:lstStyle/>
          <a:p>
            <a:pPr algn="ctr"/>
            <a:r>
              <a:rPr lang="en-US" sz="2500" b="1" dirty="0"/>
              <a:t>Controlling For Differences in Country Size and Baseline Pollution Levels</a:t>
            </a:r>
            <a:endParaRPr lang="en-US" sz="2500" dirty="0"/>
          </a:p>
        </p:txBody>
      </p:sp>
      <p:pic>
        <p:nvPicPr>
          <p:cNvPr id="10" name="Picture 9">
            <a:extLst>
              <a:ext uri="{FF2B5EF4-FFF2-40B4-BE49-F238E27FC236}">
                <a16:creationId xmlns:a16="http://schemas.microsoft.com/office/drawing/2014/main" id="{72806C1A-44B3-E747-B3F2-B1F835777440}"/>
              </a:ext>
            </a:extLst>
          </p:cNvPr>
          <p:cNvPicPr>
            <a:picLocks noChangeAspect="1"/>
          </p:cNvPicPr>
          <p:nvPr/>
        </p:nvPicPr>
        <p:blipFill>
          <a:blip r:embed="rId3"/>
          <a:stretch>
            <a:fillRect/>
          </a:stretch>
        </p:blipFill>
        <p:spPr>
          <a:xfrm>
            <a:off x="6508173" y="1807428"/>
            <a:ext cx="5486400" cy="3657600"/>
          </a:xfrm>
          <a:prstGeom prst="rect">
            <a:avLst/>
          </a:prstGeom>
        </p:spPr>
      </p:pic>
      <p:pic>
        <p:nvPicPr>
          <p:cNvPr id="11" name="Picture 10">
            <a:extLst>
              <a:ext uri="{FF2B5EF4-FFF2-40B4-BE49-F238E27FC236}">
                <a16:creationId xmlns:a16="http://schemas.microsoft.com/office/drawing/2014/main" id="{ABC1B05B-28D2-FA4D-B265-BED8EDB0DC21}"/>
              </a:ext>
            </a:extLst>
          </p:cNvPr>
          <p:cNvPicPr>
            <a:picLocks noChangeAspect="1"/>
          </p:cNvPicPr>
          <p:nvPr/>
        </p:nvPicPr>
        <p:blipFill>
          <a:blip r:embed="rId4"/>
          <a:stretch>
            <a:fillRect/>
          </a:stretch>
        </p:blipFill>
        <p:spPr>
          <a:xfrm>
            <a:off x="196893" y="1807428"/>
            <a:ext cx="5486400" cy="3657600"/>
          </a:xfrm>
          <a:prstGeom prst="rect">
            <a:avLst/>
          </a:prstGeom>
        </p:spPr>
      </p:pic>
      <p:sp>
        <p:nvSpPr>
          <p:cNvPr id="3" name="Right Arrow 2">
            <a:extLst>
              <a:ext uri="{FF2B5EF4-FFF2-40B4-BE49-F238E27FC236}">
                <a16:creationId xmlns:a16="http://schemas.microsoft.com/office/drawing/2014/main" id="{830369C3-9FE2-924C-8F07-60A5788F6E73}"/>
              </a:ext>
            </a:extLst>
          </p:cNvPr>
          <p:cNvSpPr/>
          <p:nvPr/>
        </p:nvSpPr>
        <p:spPr>
          <a:xfrm>
            <a:off x="4191990" y="4170217"/>
            <a:ext cx="2169226" cy="30480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758509167"/>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{645BAF8B-A846-5641-995F-3FBCCB9A4DE1}tf10001120</Template>
  <TotalTime>430</TotalTime>
  <Words>1077</Words>
  <Application>Microsoft Macintosh PowerPoint</Application>
  <PresentationFormat>Widescreen</PresentationFormat>
  <Paragraphs>145</Paragraphs>
  <Slides>21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Gill Sans MT</vt:lpstr>
      <vt:lpstr>Parcel</vt:lpstr>
      <vt:lpstr>Analysis of How International Environmental Policies Impact Pollution &amp; Biodiversity</vt:lpstr>
      <vt:lpstr>Workflow</vt:lpstr>
      <vt:lpstr>Collection of the datasets used in this project </vt:lpstr>
      <vt:lpstr>Collection of the datasets used in this project </vt:lpstr>
      <vt:lpstr>Workflow</vt:lpstr>
      <vt:lpstr>Question definition and datasets cleaning </vt:lpstr>
      <vt:lpstr>Workflow</vt:lpstr>
      <vt:lpstr>Controlling For Differences in Country Size and Baseline Pollution Levels</vt:lpstr>
      <vt:lpstr>Controlling For Differences in Country Size and Baseline Pollution Levels</vt:lpstr>
      <vt:lpstr>Narrowing Our Focus To Select Countries </vt:lpstr>
      <vt:lpstr>Comparison of CO2 production and law enforcement </vt:lpstr>
      <vt:lpstr>Comparison of CO2 production and law enforcement </vt:lpstr>
      <vt:lpstr>Mean PM2.5 exposure </vt:lpstr>
      <vt:lpstr>Mean PM2.5 exposure </vt:lpstr>
      <vt:lpstr>Observed conclusions </vt:lpstr>
      <vt:lpstr>PowerPoint Presentation</vt:lpstr>
      <vt:lpstr>PowerPoint Presentation</vt:lpstr>
      <vt:lpstr>PowerPoint Presentation</vt:lpstr>
      <vt:lpstr>PowerPoint Presentation</vt:lpstr>
      <vt:lpstr>PowerPoint Presentation</vt:lpstr>
      <vt:lpstr>Explanations</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environmental policies and their correlation with pollution/biodiversity</dc:title>
  <dc:creator>Microsoft Office User</dc:creator>
  <cp:lastModifiedBy>Microsoft Office User</cp:lastModifiedBy>
  <cp:revision>47</cp:revision>
  <dcterms:created xsi:type="dcterms:W3CDTF">2018-09-11T17:55:38Z</dcterms:created>
  <dcterms:modified xsi:type="dcterms:W3CDTF">2018-09-12T02:30:33Z</dcterms:modified>
</cp:coreProperties>
</file>